
<file path=[Content_Types].xml><?xml version="1.0" encoding="utf-8"?>
<Types xmlns="http://schemas.openxmlformats.org/package/2006/content-types">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package.core-properties+xml" PartName="/docProps/core.xml"/>
  <Override ContentType="application/vnd.openxmlformats-officedocument.extended-properties+xml" PartName="/docProps/app.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Book Antiqu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Book Antiqu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Book Antiqu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Book Antiqu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Book Antiqu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Book Antiqu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Book Antiqu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Book Antiqu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Book Antiqu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ADE"/>
          </a:solidFill>
        </a:fill>
      </a:tcStyle>
    </a:wholeTbl>
    <a:band2H>
      <a:tcTxStyle/>
      <a:tcStyle>
        <a:tcBdr/>
        <a:fill>
          <a:solidFill>
            <a:srgbClr val="ECED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4D3"/>
          </a:solidFill>
        </a:fill>
      </a:tcStyle>
    </a:wholeTbl>
    <a:band2H>
      <a:tcTxStyle/>
      <a:tcStyle>
        <a:tcBdr/>
        <a:fill>
          <a:solidFill>
            <a:srgbClr val="ECEB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3D6"/>
          </a:solidFill>
        </a:fill>
      </a:tcStyle>
    </a:wholeTbl>
    <a:band2H>
      <a:tcTxStyle/>
      <a:tcStyle>
        <a:tcBdr/>
        <a:fill>
          <a:solidFill>
            <a:srgbClr val="EBEA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Book Antiqua"/>
      </a:defRPr>
    </a:lvl1pPr>
    <a:lvl2pPr indent="228600" latinLnBrk="0">
      <a:defRPr sz="1200">
        <a:latin typeface="+mj-lt"/>
        <a:ea typeface="+mj-ea"/>
        <a:cs typeface="+mj-cs"/>
        <a:sym typeface="Book Antiqua"/>
      </a:defRPr>
    </a:lvl2pPr>
    <a:lvl3pPr indent="457200" latinLnBrk="0">
      <a:defRPr sz="1200">
        <a:latin typeface="+mj-lt"/>
        <a:ea typeface="+mj-ea"/>
        <a:cs typeface="+mj-cs"/>
        <a:sym typeface="Book Antiqua"/>
      </a:defRPr>
    </a:lvl3pPr>
    <a:lvl4pPr indent="685800" latinLnBrk="0">
      <a:defRPr sz="1200">
        <a:latin typeface="+mj-lt"/>
        <a:ea typeface="+mj-ea"/>
        <a:cs typeface="+mj-cs"/>
        <a:sym typeface="Book Antiqua"/>
      </a:defRPr>
    </a:lvl4pPr>
    <a:lvl5pPr indent="914400" latinLnBrk="0">
      <a:defRPr sz="1200">
        <a:latin typeface="+mj-lt"/>
        <a:ea typeface="+mj-ea"/>
        <a:cs typeface="+mj-cs"/>
        <a:sym typeface="Book Antiqua"/>
      </a:defRPr>
    </a:lvl5pPr>
    <a:lvl6pPr indent="1143000" latinLnBrk="0">
      <a:defRPr sz="1200">
        <a:latin typeface="+mj-lt"/>
        <a:ea typeface="+mj-ea"/>
        <a:cs typeface="+mj-cs"/>
        <a:sym typeface="Book Antiqua"/>
      </a:defRPr>
    </a:lvl6pPr>
    <a:lvl7pPr indent="1371600" latinLnBrk="0">
      <a:defRPr sz="1200">
        <a:latin typeface="+mj-lt"/>
        <a:ea typeface="+mj-ea"/>
        <a:cs typeface="+mj-cs"/>
        <a:sym typeface="Book Antiqua"/>
      </a:defRPr>
    </a:lvl7pPr>
    <a:lvl8pPr indent="1600200" latinLnBrk="0">
      <a:defRPr sz="1200">
        <a:latin typeface="+mj-lt"/>
        <a:ea typeface="+mj-ea"/>
        <a:cs typeface="+mj-cs"/>
        <a:sym typeface="Book Antiqua"/>
      </a:defRPr>
    </a:lvl8pPr>
    <a:lvl9pPr indent="1828800" latinLnBrk="0">
      <a:defRPr sz="1200">
        <a:latin typeface="+mj-lt"/>
        <a:ea typeface="+mj-ea"/>
        <a:cs typeface="+mj-cs"/>
        <a:sym typeface="Book Antiqua"/>
      </a:defRPr>
    </a:lvl9pPr>
  </p:notesStyle>
</p:notesMaster>
</file>

<file path=ppt/slideLayouts/_rels/slideLayout1.xml.rels><?xml version="1.0" encoding="UTF-8" standalone="yes" ?><Relationships xmlns="http://schemas.openxmlformats.org/package/2006/relationships"><Relationship Id="rId3" Target="../media/image3.png" Type="http://schemas.openxmlformats.org/officeDocument/2006/relationships/image"/><Relationship Id="rId2" Target="../media/image2.jpeg" Type="http://schemas.openxmlformats.org/officeDocument/2006/relationships/image"/><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a titolo">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6" name="Shape 16"/>
          <p:cNvSpPr/>
          <p:nvPr/>
        </p:nvSpPr>
        <p:spPr>
          <a:xfrm>
            <a:off x="0" y="0"/>
            <a:ext cx="12192000" cy="6858000"/>
          </a:xfrm>
          <a:prstGeom prst="rect">
            <a:avLst/>
          </a:prstGeom>
          <a:gradFill>
            <a:gsLst>
              <a:gs pos="83000">
                <a:srgbClr val="000000">
                  <a:alpha val="11000"/>
                </a:srgbClr>
              </a:gs>
              <a:gs pos="100000">
                <a:srgbClr val="1E252A">
                  <a:alpha val="23000"/>
                </a:srgbClr>
              </a:gs>
            </a:gsLst>
            <a:path path="circle">
              <a:fillToRect l="37721" t="-19636" r="62278" b="119636"/>
            </a:path>
          </a:gradFill>
          <a:ln w="12700">
            <a:miter lim="400000"/>
          </a:ln>
        </p:spPr>
        <p:txBody>
          <a:bodyPr lIns="45718" tIns="45718" rIns="45718" bIns="45718" anchor="ctr"/>
          <a:lstStyle/>
          <a:p>
            <a:pPr algn="ctr">
              <a:defRPr>
                <a:solidFill>
                  <a:srgbClr val="FFFFFF"/>
                </a:solidFill>
              </a:defRPr>
            </a:pPr>
            <a:endParaRPr/>
          </a:p>
        </p:txBody>
      </p:sp>
      <p:pic>
        <p:nvPicPr>
          <p:cNvPr id="17" name="image3.png" descr="CoverOverlay.png"/>
          <p:cNvPicPr>
            <a:picLocks noChangeAspect="1"/>
          </p:cNvPicPr>
          <p:nvPr/>
        </p:nvPicPr>
        <p:blipFill>
          <a:blip r:embed="rId3"/>
          <a:stretch>
            <a:fillRect/>
          </a:stretch>
        </p:blipFill>
        <p:spPr>
          <a:xfrm>
            <a:off x="0" y="0"/>
            <a:ext cx="12192000" cy="6858000"/>
          </a:xfrm>
          <a:prstGeom prst="rect">
            <a:avLst/>
          </a:prstGeom>
          <a:ln w="12700">
            <a:miter lim="400000"/>
          </a:ln>
        </p:spPr>
      </p:pic>
      <p:grpSp>
        <p:nvGrpSpPr>
          <p:cNvPr id="21" name="Group 21"/>
          <p:cNvGrpSpPr/>
          <p:nvPr/>
        </p:nvGrpSpPr>
        <p:grpSpPr>
          <a:xfrm>
            <a:off x="1592134" y="2887528"/>
            <a:ext cx="9038815" cy="853439"/>
            <a:chOff x="0" y="0"/>
            <a:chExt cx="9038813" cy="853438"/>
          </a:xfrm>
        </p:grpSpPr>
        <p:sp>
          <p:nvSpPr>
            <p:cNvPr id="18" name="Shape 18"/>
            <p:cNvSpPr/>
            <p:nvPr/>
          </p:nvSpPr>
          <p:spPr>
            <a:xfrm>
              <a:off x="3965984" y="-1"/>
              <a:ext cx="789939" cy="8534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a:defRPr sz="5400">
                  <a:ln w="3175">
                    <a:solidFill>
                      <a:srgbClr val="FF8600">
                        <a:alpha val="60000"/>
                      </a:srgbClr>
                    </a:solidFill>
                  </a:ln>
                  <a:solidFill>
                    <a:srgbClr val="E67900"/>
                  </a:solidFill>
                  <a:effectLst>
                    <a:outerShdw blurRad="38100" dist="12700" dir="14400000" rotWithShape="0">
                      <a:srgbClr val="000000">
                        <a:alpha val="21000"/>
                      </a:srgbClr>
                    </a:outerShdw>
                  </a:effectLst>
                  <a:latin typeface="Wingdings"/>
                  <a:ea typeface="Wingdings"/>
                  <a:cs typeface="Wingdings"/>
                  <a:sym typeface="Wingdings"/>
                </a:defRPr>
              </a:lvl1pPr>
            </a:lstStyle>
            <a:p>
              <a:r>
                <a:t></a:t>
              </a:r>
            </a:p>
          </p:txBody>
        </p:sp>
        <p:sp>
          <p:nvSpPr>
            <p:cNvPr id="19" name="Shape 19"/>
            <p:cNvSpPr/>
            <p:nvPr/>
          </p:nvSpPr>
          <p:spPr>
            <a:xfrm flipH="1" flipV="1">
              <a:off x="-1" y="544161"/>
              <a:ext cx="4159625" cy="1591"/>
            </a:xfrm>
            <a:prstGeom prst="line">
              <a:avLst/>
            </a:prstGeom>
            <a:noFill/>
            <a:ln w="12700" cap="flat">
              <a:solidFill>
                <a:srgbClr val="E67900"/>
              </a:solidFill>
              <a:prstDash val="solid"/>
              <a:round/>
            </a:ln>
            <a:effectLst/>
          </p:spPr>
          <p:txBody>
            <a:bodyPr wrap="square" lIns="45718" tIns="45718" rIns="45718" bIns="45718" numCol="1" anchor="t">
              <a:noAutofit/>
            </a:bodyPr>
            <a:lstStyle/>
            <a:p>
              <a:endParaRPr/>
            </a:p>
          </p:txBody>
        </p:sp>
        <p:sp>
          <p:nvSpPr>
            <p:cNvPr id="20" name="Shape 20"/>
            <p:cNvSpPr/>
            <p:nvPr/>
          </p:nvSpPr>
          <p:spPr>
            <a:xfrm flipH="1" flipV="1">
              <a:off x="4879189" y="541471"/>
              <a:ext cx="4159625" cy="1591"/>
            </a:xfrm>
            <a:prstGeom prst="line">
              <a:avLst/>
            </a:prstGeom>
            <a:noFill/>
            <a:ln w="12700" cap="flat">
              <a:solidFill>
                <a:srgbClr val="E67900"/>
              </a:solidFill>
              <a:prstDash val="solid"/>
              <a:round/>
            </a:ln>
            <a:effectLst/>
          </p:spPr>
          <p:txBody>
            <a:bodyPr wrap="square" lIns="45718" tIns="45718" rIns="45718" bIns="45718" numCol="1" anchor="t">
              <a:noAutofit/>
            </a:bodyPr>
            <a:lstStyle/>
            <a:p>
              <a:endParaRPr/>
            </a:p>
          </p:txBody>
        </p:sp>
      </p:grpSp>
      <p:sp>
        <p:nvSpPr>
          <p:cNvPr id="22" name="Shape 22"/>
          <p:cNvSpPr>
            <a:spLocks noGrp="1"/>
          </p:cNvSpPr>
          <p:nvPr>
            <p:ph type="title"/>
          </p:nvPr>
        </p:nvSpPr>
        <p:spPr>
          <a:xfrm>
            <a:off x="1577787" y="1387736"/>
            <a:ext cx="9036426" cy="1731985"/>
          </a:xfrm>
          <a:prstGeom prst="rect">
            <a:avLst/>
          </a:prstGeom>
        </p:spPr>
        <p:txBody>
          <a:bodyPr anchor="b"/>
          <a:lstStyle>
            <a:lvl1pPr>
              <a:defRPr>
                <a:ln w="3175">
                  <a:solidFill>
                    <a:srgbClr val="FFFFFF">
                      <a:alpha val="64999"/>
                    </a:srgbClr>
                  </a:solidFill>
                </a:ln>
                <a:solidFill>
                  <a:srgbClr val="FFFFFF"/>
                </a:solidFill>
                <a:effectLst>
                  <a:outerShdw blurRad="25400" dist="12700" dir="14220000" rotWithShape="0">
                    <a:srgbClr val="000000">
                      <a:alpha val="50000"/>
                    </a:srgbClr>
                  </a:outerShdw>
                </a:effectLst>
              </a:defRPr>
            </a:lvl1pPr>
          </a:lstStyle>
          <a:p>
            <a:r>
              <a:t>Titolo Testo</a:t>
            </a:r>
          </a:p>
        </p:txBody>
      </p:sp>
      <p:sp>
        <p:nvSpPr>
          <p:cNvPr id="23" name="Shape 23"/>
          <p:cNvSpPr>
            <a:spLocks noGrp="1"/>
          </p:cNvSpPr>
          <p:nvPr>
            <p:ph type="body" sz="quarter" idx="1"/>
          </p:nvPr>
        </p:nvSpPr>
        <p:spPr>
          <a:xfrm>
            <a:off x="1828800" y="3767861"/>
            <a:ext cx="8534400" cy="1752602"/>
          </a:xfrm>
          <a:prstGeom prst="rect">
            <a:avLst/>
          </a:prstGeom>
        </p:spPr>
        <p:txBody>
          <a:bodyPr/>
          <a:lstStyle>
            <a:lvl1pPr marL="0" indent="0" algn="ctr">
              <a:buClrTx/>
              <a:buSzTx/>
              <a:buFontTx/>
              <a:buNone/>
              <a:defRPr>
                <a:solidFill>
                  <a:srgbClr val="FFFFFF"/>
                </a:solidFill>
                <a:effectLst>
                  <a:outerShdw blurRad="38100" dist="12700" dir="14400000" rotWithShape="0">
                    <a:srgbClr val="000000">
                      <a:alpha val="21000"/>
                    </a:srgbClr>
                  </a:outerShdw>
                </a:effectLst>
              </a:defRPr>
            </a:lvl1pPr>
            <a:lvl2pPr marL="0" indent="0" algn="ctr">
              <a:buClrTx/>
              <a:buSzTx/>
              <a:buFontTx/>
              <a:buNone/>
              <a:defRPr>
                <a:solidFill>
                  <a:srgbClr val="FFFFFF"/>
                </a:solidFill>
                <a:effectLst>
                  <a:outerShdw blurRad="38100" dist="12700" dir="14400000" rotWithShape="0">
                    <a:srgbClr val="000000">
                      <a:alpha val="21000"/>
                    </a:srgbClr>
                  </a:outerShdw>
                </a:effectLst>
              </a:defRPr>
            </a:lvl2pPr>
            <a:lvl3pPr marL="0" indent="0" algn="ctr">
              <a:buClrTx/>
              <a:buSzTx/>
              <a:buFontTx/>
              <a:buNone/>
              <a:defRPr>
                <a:solidFill>
                  <a:srgbClr val="FFFFFF"/>
                </a:solidFill>
                <a:effectLst>
                  <a:outerShdw blurRad="38100" dist="12700" dir="14400000" rotWithShape="0">
                    <a:srgbClr val="000000">
                      <a:alpha val="21000"/>
                    </a:srgbClr>
                  </a:outerShdw>
                </a:effectLst>
              </a:defRPr>
            </a:lvl3pPr>
            <a:lvl4pPr marL="0" indent="0" algn="ctr">
              <a:buClrTx/>
              <a:buSzTx/>
              <a:buFontTx/>
              <a:buNone/>
              <a:defRPr>
                <a:solidFill>
                  <a:srgbClr val="FFFFFF"/>
                </a:solidFill>
                <a:effectLst>
                  <a:outerShdw blurRad="38100" dist="12700" dir="14400000" rotWithShape="0">
                    <a:srgbClr val="000000">
                      <a:alpha val="21000"/>
                    </a:srgbClr>
                  </a:outerShdw>
                </a:effectLst>
              </a:defRPr>
            </a:lvl4pPr>
            <a:lvl5pPr marL="0" indent="0" algn="ctr">
              <a:buClrTx/>
              <a:buSzTx/>
              <a:buFontTx/>
              <a:buNone/>
              <a:defRPr>
                <a:solidFill>
                  <a:srgbClr val="FFFFFF"/>
                </a:solidFill>
                <a:effectLst>
                  <a:outerShdw blurRad="38100" dist="12700" dir="14400000" rotWithShape="0">
                    <a:srgbClr val="000000">
                      <a:alpha val="21000"/>
                    </a:srgbClr>
                  </a:outerShdw>
                </a:effectLst>
              </a:defRPr>
            </a:lvl5pPr>
          </a:lstStyle>
          <a:p>
            <a:r>
              <a:t>Corpo livello uno</a:t>
            </a:r>
          </a:p>
          <a:p>
            <a:pPr lvl="1"/>
            <a:r>
              <a:t>Corpo livello due</a:t>
            </a:r>
          </a:p>
          <a:p>
            <a:pPr lvl="2"/>
            <a:r>
              <a:t>Corpo livello tre</a:t>
            </a:r>
          </a:p>
          <a:p>
            <a:pPr lvl="3"/>
            <a:r>
              <a:t>Corpo livello quattro</a:t>
            </a:r>
          </a:p>
          <a:p>
            <a:pPr lvl="4"/>
            <a:r>
              <a:t>Corpo livello cinque</a:t>
            </a:r>
          </a:p>
        </p:txBody>
      </p:sp>
      <p:sp>
        <p:nvSpPr>
          <p:cNvPr id="24" name="Shape 24"/>
          <p:cNvSpPr>
            <a:spLocks noGrp="1"/>
          </p:cNvSpPr>
          <p:nvPr>
            <p:ph type="sldNum" sz="quarter" idx="2"/>
          </p:nvPr>
        </p:nvSpPr>
        <p:spPr>
          <a:prstGeom prst="rect">
            <a:avLst/>
          </a:prstGeom>
        </p:spPr>
        <p:txBody>
          <a:bodyPr/>
          <a:lstStyle>
            <a:lvl1pPr>
              <a:defRPr>
                <a:solidFill>
                  <a:srgbClr val="FF8600"/>
                </a:solidFill>
              </a:defRPr>
            </a:lvl1p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r>
              <a:t>Titolo Testo</a:t>
            </a:r>
          </a:p>
        </p:txBody>
      </p:sp>
      <p:sp>
        <p:nvSpPr>
          <p:cNvPr id="113" name="Shape 113"/>
          <p:cNvSpPr>
            <a:spLocks noGrp="1"/>
          </p:cNvSpPr>
          <p:nvPr>
            <p:ph type="body" idx="1"/>
          </p:nvPr>
        </p:nvSpPr>
        <p:spPr>
          <a:prstGeom prst="rect">
            <a:avLst/>
          </a:prstGeom>
        </p:spPr>
        <p:txBody>
          <a:bodyPr anchor="ctr"/>
          <a:lstStyle/>
          <a:p>
            <a:r>
              <a:t>Corpo livello uno</a:t>
            </a:r>
          </a:p>
          <a:p>
            <a:pPr lvl="1"/>
            <a:r>
              <a:t>Corpo livello due</a:t>
            </a:r>
          </a:p>
          <a:p>
            <a:pPr lvl="2"/>
            <a:r>
              <a:t>Corpo livello tre</a:t>
            </a:r>
          </a:p>
          <a:p>
            <a:pPr lvl="3"/>
            <a:r>
              <a:t>Corpo livello quattro</a:t>
            </a:r>
          </a:p>
          <a:p>
            <a:pPr lvl="4"/>
            <a:r>
              <a:t>Corpo livello cinque</a:t>
            </a:r>
          </a:p>
        </p:txBody>
      </p:sp>
      <p:sp>
        <p:nvSpPr>
          <p:cNvPr id="114" name="Shape 11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_Titolo e testo verticale">
    <p:spTree>
      <p:nvGrpSpPr>
        <p:cNvPr id="1" name=""/>
        <p:cNvGrpSpPr/>
        <p:nvPr/>
      </p:nvGrpSpPr>
      <p:grpSpPr>
        <a:xfrm>
          <a:off x="0" y="0"/>
          <a:ext cx="0" cy="0"/>
          <a:chOff x="0" y="0"/>
          <a:chExt cx="0" cy="0"/>
        </a:xfrm>
      </p:grpSpPr>
      <p:sp>
        <p:nvSpPr>
          <p:cNvPr id="121" name="Shape 121"/>
          <p:cNvSpPr/>
          <p:nvPr/>
        </p:nvSpPr>
        <p:spPr>
          <a:xfrm>
            <a:off x="0" y="0"/>
            <a:ext cx="12192000" cy="6858000"/>
          </a:xfrm>
          <a:prstGeom prst="rect">
            <a:avLst/>
          </a:prstGeom>
          <a:gradFill>
            <a:gsLst>
              <a:gs pos="83000">
                <a:srgbClr val="FFFFFF">
                  <a:alpha val="11000"/>
                </a:srgbClr>
              </a:gs>
              <a:gs pos="100000">
                <a:srgbClr val="BF6500">
                  <a:alpha val="23000"/>
                </a:srgbClr>
              </a:gs>
            </a:gsLst>
            <a:path path="circle">
              <a:fillToRect l="37721" t="-19636" r="62278" b="119636"/>
            </a:path>
          </a:gradFill>
          <a:ln w="12700">
            <a:miter lim="400000"/>
          </a:ln>
        </p:spPr>
        <p:txBody>
          <a:bodyPr lIns="45718" tIns="45718" rIns="45718" bIns="45718" anchor="ctr"/>
          <a:lstStyle/>
          <a:p>
            <a:pPr algn="ctr">
              <a:defRPr>
                <a:solidFill>
                  <a:srgbClr val="FFFFFF"/>
                </a:solidFill>
              </a:defRPr>
            </a:pPr>
            <a:endParaRPr/>
          </a:p>
        </p:txBody>
      </p:sp>
      <p:sp>
        <p:nvSpPr>
          <p:cNvPr id="122" name="Shape 122"/>
          <p:cNvSpPr>
            <a:spLocks noGrp="1"/>
          </p:cNvSpPr>
          <p:nvPr>
            <p:ph type="title"/>
          </p:nvPr>
        </p:nvSpPr>
        <p:spPr>
          <a:xfrm>
            <a:off x="9022081" y="559397"/>
            <a:ext cx="2237592" cy="5566768"/>
          </a:xfrm>
          <a:prstGeom prst="rect">
            <a:avLst/>
          </a:prstGeom>
        </p:spPr>
        <p:txBody>
          <a:bodyPr/>
          <a:lstStyle/>
          <a:p>
            <a:r>
              <a:t>Titolo Testo</a:t>
            </a:r>
          </a:p>
        </p:txBody>
      </p:sp>
      <p:sp>
        <p:nvSpPr>
          <p:cNvPr id="123" name="Shape 123"/>
          <p:cNvSpPr>
            <a:spLocks noGrp="1"/>
          </p:cNvSpPr>
          <p:nvPr>
            <p:ph type="body" idx="1"/>
          </p:nvPr>
        </p:nvSpPr>
        <p:spPr>
          <a:xfrm>
            <a:off x="917983" y="849855"/>
            <a:ext cx="7343891" cy="5023821"/>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grpSp>
        <p:nvGrpSpPr>
          <p:cNvPr id="127" name="Group 127"/>
          <p:cNvGrpSpPr/>
          <p:nvPr/>
        </p:nvGrpSpPr>
        <p:grpSpPr>
          <a:xfrm>
            <a:off x="8473729" y="602412"/>
            <a:ext cx="853439" cy="5480157"/>
            <a:chOff x="3" y="0"/>
            <a:chExt cx="853438" cy="5480155"/>
          </a:xfrm>
        </p:grpSpPr>
        <p:sp>
          <p:nvSpPr>
            <p:cNvPr id="124" name="Shape 124"/>
            <p:cNvSpPr/>
            <p:nvPr/>
          </p:nvSpPr>
          <p:spPr>
            <a:xfrm rot="5400000">
              <a:off x="31753" y="2299983"/>
              <a:ext cx="789939" cy="8534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a:defRPr sz="5400">
                  <a:solidFill>
                    <a:srgbClr val="6E8598"/>
                  </a:solidFill>
                  <a:latin typeface="Wingdings"/>
                  <a:ea typeface="Wingdings"/>
                  <a:cs typeface="Wingdings"/>
                  <a:sym typeface="Wingdings"/>
                </a:defRPr>
              </a:lvl1pPr>
            </a:lstStyle>
            <a:p>
              <a:r>
                <a:t></a:t>
              </a:r>
            </a:p>
          </p:txBody>
        </p:sp>
        <p:sp>
          <p:nvSpPr>
            <p:cNvPr id="125" name="Shape 125"/>
            <p:cNvSpPr/>
            <p:nvPr/>
          </p:nvSpPr>
          <p:spPr>
            <a:xfrm flipV="1">
              <a:off x="279654" y="0"/>
              <a:ext cx="3342" cy="2468882"/>
            </a:xfrm>
            <a:prstGeom prst="line">
              <a:avLst/>
            </a:prstGeom>
            <a:noFill/>
            <a:ln w="12700" cap="flat">
              <a:solidFill>
                <a:srgbClr val="6E8598"/>
              </a:solidFill>
              <a:prstDash val="solid"/>
              <a:round/>
            </a:ln>
            <a:effectLst/>
          </p:spPr>
          <p:txBody>
            <a:bodyPr wrap="square" lIns="45718" tIns="45718" rIns="45718" bIns="45718" numCol="1" anchor="t">
              <a:noAutofit/>
            </a:bodyPr>
            <a:lstStyle/>
            <a:p>
              <a:endParaRPr/>
            </a:p>
          </p:txBody>
        </p:sp>
        <p:sp>
          <p:nvSpPr>
            <p:cNvPr id="126" name="Shape 126"/>
            <p:cNvSpPr/>
            <p:nvPr/>
          </p:nvSpPr>
          <p:spPr>
            <a:xfrm flipV="1">
              <a:off x="277266" y="3011275"/>
              <a:ext cx="2119" cy="2468882"/>
            </a:xfrm>
            <a:prstGeom prst="line">
              <a:avLst/>
            </a:prstGeom>
            <a:noFill/>
            <a:ln w="12700" cap="flat">
              <a:solidFill>
                <a:srgbClr val="6E8598"/>
              </a:solidFill>
              <a:prstDash val="solid"/>
              <a:round/>
            </a:ln>
            <a:effectLst/>
          </p:spPr>
          <p:txBody>
            <a:bodyPr wrap="square" lIns="45718" tIns="45718" rIns="45718" bIns="45718" numCol="1" anchor="t">
              <a:noAutofit/>
            </a:bodyPr>
            <a:lstStyle/>
            <a:p>
              <a:endParaRPr/>
            </a:p>
          </p:txBody>
        </p:sp>
      </p:grpSp>
      <p:sp>
        <p:nvSpPr>
          <p:cNvPr id="128" name="Shape 12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31" name="Shape 31"/>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32" name="Shape 32"/>
          <p:cNvSpPr>
            <a:spLocks noGrp="1"/>
          </p:cNvSpPr>
          <p:nvPr>
            <p:ph type="title"/>
          </p:nvPr>
        </p:nvSpPr>
        <p:spPr>
          <a:prstGeom prst="rect">
            <a:avLst/>
          </a:prstGeom>
        </p:spPr>
        <p:txBody>
          <a:bodyPr/>
          <a:lstStyle/>
          <a:p>
            <a:r>
              <a:t>Titolo Testo</a:t>
            </a:r>
          </a:p>
        </p:txBody>
      </p:sp>
      <p:sp>
        <p:nvSpPr>
          <p:cNvPr id="33" name="Shape 3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Intestazione sezione">
    <p:spTree>
      <p:nvGrpSpPr>
        <p:cNvPr id="1" name=""/>
        <p:cNvGrpSpPr/>
        <p:nvPr/>
      </p:nvGrpSpPr>
      <p:grpSpPr>
        <a:xfrm>
          <a:off x="0" y="0"/>
          <a:ext cx="0" cy="0"/>
          <a:chOff x="0" y="0"/>
          <a:chExt cx="0" cy="0"/>
        </a:xfrm>
      </p:grpSpPr>
      <p:sp>
        <p:nvSpPr>
          <p:cNvPr id="40" name="Shape 40"/>
          <p:cNvSpPr/>
          <p:nvPr/>
        </p:nvSpPr>
        <p:spPr>
          <a:xfrm>
            <a:off x="0" y="0"/>
            <a:ext cx="12192000" cy="6858000"/>
          </a:xfrm>
          <a:prstGeom prst="rect">
            <a:avLst/>
          </a:prstGeom>
          <a:gradFill>
            <a:gsLst>
              <a:gs pos="83000">
                <a:srgbClr val="FFFFFF">
                  <a:alpha val="11000"/>
                </a:srgbClr>
              </a:gs>
              <a:gs pos="100000">
                <a:srgbClr val="BF6500">
                  <a:alpha val="23000"/>
                </a:srgbClr>
              </a:gs>
            </a:gsLst>
            <a:path path="circle">
              <a:fillToRect l="37721" t="-19636" r="62278" b="119636"/>
            </a:path>
          </a:gradFill>
          <a:ln w="12700">
            <a:miter lim="400000"/>
          </a:ln>
        </p:spPr>
        <p:txBody>
          <a:bodyPr lIns="45718" tIns="45718" rIns="45718" bIns="45718" anchor="ctr"/>
          <a:lstStyle/>
          <a:p>
            <a:pPr algn="ctr">
              <a:defRPr>
                <a:solidFill>
                  <a:srgbClr val="FFFFFF"/>
                </a:solidFill>
              </a:defRPr>
            </a:pPr>
            <a:endParaRPr/>
          </a:p>
        </p:txBody>
      </p:sp>
      <p:pic>
        <p:nvPicPr>
          <p:cNvPr id="41" name="image3.png" descr="CoverOverlay.png"/>
          <p:cNvPicPr>
            <a:picLocks noChangeAspect="1"/>
          </p:cNvPicPr>
          <p:nvPr/>
        </p:nvPicPr>
        <p:blipFill>
          <a:blip r:embed="rId2"/>
          <a:stretch>
            <a:fillRect/>
          </a:stretch>
        </p:blipFill>
        <p:spPr>
          <a:xfrm>
            <a:off x="0" y="0"/>
            <a:ext cx="12192000" cy="6858000"/>
          </a:xfrm>
          <a:prstGeom prst="rect">
            <a:avLst/>
          </a:prstGeom>
          <a:ln w="12700">
            <a:miter lim="400000"/>
          </a:ln>
        </p:spPr>
      </p:pic>
      <p:grpSp>
        <p:nvGrpSpPr>
          <p:cNvPr id="45" name="Group 45"/>
          <p:cNvGrpSpPr/>
          <p:nvPr/>
        </p:nvGrpSpPr>
        <p:grpSpPr>
          <a:xfrm>
            <a:off x="1563445" y="2887577"/>
            <a:ext cx="9038815" cy="853439"/>
            <a:chOff x="0" y="0"/>
            <a:chExt cx="9038813" cy="853438"/>
          </a:xfrm>
        </p:grpSpPr>
        <p:sp>
          <p:nvSpPr>
            <p:cNvPr id="42" name="Shape 42"/>
            <p:cNvSpPr/>
            <p:nvPr/>
          </p:nvSpPr>
          <p:spPr>
            <a:xfrm>
              <a:off x="3965984" y="-1"/>
              <a:ext cx="789939" cy="8534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a:defRPr sz="5400">
                  <a:solidFill>
                    <a:srgbClr val="6E8598"/>
                  </a:solidFill>
                  <a:latin typeface="Wingdings"/>
                  <a:ea typeface="Wingdings"/>
                  <a:cs typeface="Wingdings"/>
                  <a:sym typeface="Wingdings"/>
                </a:defRPr>
              </a:lvl1pPr>
            </a:lstStyle>
            <a:p>
              <a:r>
                <a:t></a:t>
              </a:r>
            </a:p>
          </p:txBody>
        </p:sp>
        <p:sp>
          <p:nvSpPr>
            <p:cNvPr id="43" name="Shape 43"/>
            <p:cNvSpPr/>
            <p:nvPr/>
          </p:nvSpPr>
          <p:spPr>
            <a:xfrm flipH="1" flipV="1">
              <a:off x="-1" y="544161"/>
              <a:ext cx="4159625" cy="1591"/>
            </a:xfrm>
            <a:prstGeom prst="line">
              <a:avLst/>
            </a:prstGeom>
            <a:noFill/>
            <a:ln w="12700" cap="flat">
              <a:solidFill>
                <a:srgbClr val="6E8598"/>
              </a:solidFill>
              <a:prstDash val="solid"/>
              <a:round/>
            </a:ln>
            <a:effectLst/>
          </p:spPr>
          <p:txBody>
            <a:bodyPr wrap="square" lIns="45718" tIns="45718" rIns="45718" bIns="45718" numCol="1" anchor="t">
              <a:noAutofit/>
            </a:bodyPr>
            <a:lstStyle/>
            <a:p>
              <a:endParaRPr/>
            </a:p>
          </p:txBody>
        </p:sp>
        <p:sp>
          <p:nvSpPr>
            <p:cNvPr id="44" name="Shape 44"/>
            <p:cNvSpPr/>
            <p:nvPr/>
          </p:nvSpPr>
          <p:spPr>
            <a:xfrm flipH="1" flipV="1">
              <a:off x="4879189" y="545953"/>
              <a:ext cx="4159625" cy="1591"/>
            </a:xfrm>
            <a:prstGeom prst="line">
              <a:avLst/>
            </a:prstGeom>
            <a:noFill/>
            <a:ln w="12700" cap="flat">
              <a:solidFill>
                <a:srgbClr val="6E8598"/>
              </a:solidFill>
              <a:prstDash val="solid"/>
              <a:round/>
            </a:ln>
            <a:effectLst/>
          </p:spPr>
          <p:txBody>
            <a:bodyPr wrap="square" lIns="45718" tIns="45718" rIns="45718" bIns="45718" numCol="1" anchor="t">
              <a:noAutofit/>
            </a:bodyPr>
            <a:lstStyle/>
            <a:p>
              <a:endParaRPr/>
            </a:p>
          </p:txBody>
        </p:sp>
      </p:grpSp>
      <p:sp>
        <p:nvSpPr>
          <p:cNvPr id="46" name="Shape 46"/>
          <p:cNvSpPr>
            <a:spLocks noGrp="1"/>
          </p:cNvSpPr>
          <p:nvPr>
            <p:ph type="title"/>
          </p:nvPr>
        </p:nvSpPr>
        <p:spPr>
          <a:xfrm>
            <a:off x="920054" y="1204856"/>
            <a:ext cx="10339617" cy="1910718"/>
          </a:xfrm>
          <a:prstGeom prst="rect">
            <a:avLst/>
          </a:prstGeom>
        </p:spPr>
        <p:txBody>
          <a:bodyPr anchor="b"/>
          <a:lstStyle/>
          <a:p>
            <a:r>
              <a:t>Titolo Testo</a:t>
            </a:r>
          </a:p>
        </p:txBody>
      </p:sp>
      <p:sp>
        <p:nvSpPr>
          <p:cNvPr id="47" name="Shape 47"/>
          <p:cNvSpPr>
            <a:spLocks noGrp="1"/>
          </p:cNvSpPr>
          <p:nvPr>
            <p:ph type="body" sz="quarter" idx="1"/>
          </p:nvPr>
        </p:nvSpPr>
        <p:spPr>
          <a:xfrm>
            <a:off x="932330" y="3767316"/>
            <a:ext cx="10312998" cy="1500189"/>
          </a:xfrm>
          <a:prstGeom prst="rect">
            <a:avLst/>
          </a:prstGeom>
        </p:spPr>
        <p:txBody>
          <a:bodyPr/>
          <a:lstStyle>
            <a:lvl1pPr marL="0" indent="0" algn="ctr">
              <a:spcBef>
                <a:spcPts val="400"/>
              </a:spcBef>
              <a:buClrTx/>
              <a:buSzTx/>
              <a:buFontTx/>
              <a:buNone/>
              <a:defRPr sz="2000">
                <a:solidFill>
                  <a:srgbClr val="283138"/>
                </a:solidFill>
              </a:defRPr>
            </a:lvl1pPr>
            <a:lvl2pPr marL="0" indent="0" algn="ctr">
              <a:spcBef>
                <a:spcPts val="400"/>
              </a:spcBef>
              <a:buClrTx/>
              <a:buSzTx/>
              <a:buFontTx/>
              <a:buNone/>
              <a:defRPr sz="2000">
                <a:solidFill>
                  <a:srgbClr val="283138"/>
                </a:solidFill>
              </a:defRPr>
            </a:lvl2pPr>
            <a:lvl3pPr marL="0" indent="0" algn="ctr">
              <a:spcBef>
                <a:spcPts val="400"/>
              </a:spcBef>
              <a:buClrTx/>
              <a:buSzTx/>
              <a:buFontTx/>
              <a:buNone/>
              <a:defRPr sz="2000">
                <a:solidFill>
                  <a:srgbClr val="283138"/>
                </a:solidFill>
              </a:defRPr>
            </a:lvl3pPr>
            <a:lvl4pPr marL="0" indent="0" algn="ctr">
              <a:spcBef>
                <a:spcPts val="400"/>
              </a:spcBef>
              <a:buClrTx/>
              <a:buSzTx/>
              <a:buFontTx/>
              <a:buNone/>
              <a:defRPr sz="2000">
                <a:solidFill>
                  <a:srgbClr val="283138"/>
                </a:solidFill>
              </a:defRPr>
            </a:lvl4pPr>
            <a:lvl5pPr marL="0" indent="0" algn="ctr">
              <a:spcBef>
                <a:spcPts val="400"/>
              </a:spcBef>
              <a:buClrTx/>
              <a:buSzTx/>
              <a:buFontTx/>
              <a:buNone/>
              <a:defRPr sz="2000">
                <a:solidFill>
                  <a:srgbClr val="28313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48" name="Shape 4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r>
              <a:t>Titolo Testo</a:t>
            </a:r>
          </a:p>
        </p:txBody>
      </p:sp>
      <p:sp>
        <p:nvSpPr>
          <p:cNvPr id="56" name="Shape 56"/>
          <p:cNvSpPr>
            <a:spLocks noGrp="1"/>
          </p:cNvSpPr>
          <p:nvPr>
            <p:ph type="body" sz="half" idx="1"/>
          </p:nvPr>
        </p:nvSpPr>
        <p:spPr>
          <a:xfrm>
            <a:off x="914400" y="2240278"/>
            <a:ext cx="5071872" cy="3877059"/>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57" name="Shape 57"/>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64" name="Shape 64"/>
          <p:cNvSpPr>
            <a:spLocks noGrp="1"/>
          </p:cNvSpPr>
          <p:nvPr>
            <p:ph type="title"/>
          </p:nvPr>
        </p:nvSpPr>
        <p:spPr>
          <a:prstGeom prst="rect">
            <a:avLst/>
          </a:prstGeom>
        </p:spPr>
        <p:txBody>
          <a:bodyPr/>
          <a:lstStyle/>
          <a:p>
            <a:r>
              <a:t>Titolo Testo</a:t>
            </a:r>
          </a:p>
        </p:txBody>
      </p:sp>
      <p:sp>
        <p:nvSpPr>
          <p:cNvPr id="65" name="Shape 65"/>
          <p:cNvSpPr>
            <a:spLocks noGrp="1"/>
          </p:cNvSpPr>
          <p:nvPr>
            <p:ph type="body" sz="quarter" idx="1"/>
          </p:nvPr>
        </p:nvSpPr>
        <p:spPr>
          <a:xfrm>
            <a:off x="1402080" y="2240278"/>
            <a:ext cx="4589928" cy="658370"/>
          </a:xfrm>
          <a:prstGeom prst="rect">
            <a:avLst/>
          </a:prstGeom>
        </p:spPr>
        <p:txBody>
          <a:bodyPr anchor="b"/>
          <a:lstStyle>
            <a:lvl1pPr marL="0" indent="0" algn="ctr">
              <a:buClrTx/>
              <a:buSzTx/>
              <a:buFontTx/>
              <a:buNone/>
              <a:defRPr>
                <a:solidFill>
                  <a:srgbClr val="283138"/>
                </a:solidFill>
              </a:defRPr>
            </a:lvl1pPr>
            <a:lvl2pPr marL="0" indent="0" algn="ctr">
              <a:buClrTx/>
              <a:buSzTx/>
              <a:buFontTx/>
              <a:buNone/>
              <a:defRPr>
                <a:solidFill>
                  <a:srgbClr val="283138"/>
                </a:solidFill>
              </a:defRPr>
            </a:lvl2pPr>
            <a:lvl3pPr marL="0" indent="0" algn="ctr">
              <a:buClrTx/>
              <a:buSzTx/>
              <a:buFontTx/>
              <a:buNone/>
              <a:defRPr>
                <a:solidFill>
                  <a:srgbClr val="283138"/>
                </a:solidFill>
              </a:defRPr>
            </a:lvl3pPr>
            <a:lvl4pPr marL="0" indent="0" algn="ctr">
              <a:buClrTx/>
              <a:buSzTx/>
              <a:buFontTx/>
              <a:buNone/>
              <a:defRPr>
                <a:solidFill>
                  <a:srgbClr val="283138"/>
                </a:solidFill>
              </a:defRPr>
            </a:lvl4pPr>
            <a:lvl5pPr marL="0" indent="0" algn="ctr">
              <a:buClrTx/>
              <a:buSzTx/>
              <a:buFontTx/>
              <a:buNone/>
              <a:defRPr>
                <a:solidFill>
                  <a:srgbClr val="28313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66" name="Shape 66"/>
          <p:cNvSpPr>
            <a:spLocks noGrp="1"/>
          </p:cNvSpPr>
          <p:nvPr>
            <p:ph type="body" sz="quarter" idx="13"/>
          </p:nvPr>
        </p:nvSpPr>
        <p:spPr>
          <a:xfrm>
            <a:off x="6669740" y="2240278"/>
            <a:ext cx="4596387" cy="658370"/>
          </a:xfrm>
          <a:prstGeom prst="rect">
            <a:avLst/>
          </a:prstGeom>
        </p:spPr>
        <p:txBody>
          <a:bodyPr anchor="b"/>
          <a:lstStyle/>
          <a:p>
            <a:endParaRPr/>
          </a:p>
        </p:txBody>
      </p:sp>
      <p:sp>
        <p:nvSpPr>
          <p:cNvPr id="67" name="Shape 67"/>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74" name="Shape 74"/>
          <p:cNvSpPr>
            <a:spLocks noGrp="1"/>
          </p:cNvSpPr>
          <p:nvPr>
            <p:ph type="title"/>
          </p:nvPr>
        </p:nvSpPr>
        <p:spPr>
          <a:prstGeom prst="rect">
            <a:avLst/>
          </a:prstGeom>
        </p:spPr>
        <p:txBody>
          <a:bodyPr/>
          <a:lstStyle/>
          <a:p>
            <a:r>
              <a:t>Titolo Testo</a:t>
            </a:r>
          </a:p>
        </p:txBody>
      </p:sp>
      <p:sp>
        <p:nvSpPr>
          <p:cNvPr id="75" name="Shape 7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Vuota">
    <p:spTree>
      <p:nvGrpSpPr>
        <p:cNvPr id="1" name=""/>
        <p:cNvGrpSpPr/>
        <p:nvPr/>
      </p:nvGrpSpPr>
      <p:grpSpPr>
        <a:xfrm>
          <a:off x="0" y="0"/>
          <a:ext cx="0" cy="0"/>
          <a:chOff x="0" y="0"/>
          <a:chExt cx="0" cy="0"/>
        </a:xfrm>
      </p:grpSpPr>
      <p:sp>
        <p:nvSpPr>
          <p:cNvPr id="82" name="Shape 82"/>
          <p:cNvSpPr/>
          <p:nvPr/>
        </p:nvSpPr>
        <p:spPr>
          <a:xfrm>
            <a:off x="0" y="0"/>
            <a:ext cx="12192000" cy="6858000"/>
          </a:xfrm>
          <a:prstGeom prst="rect">
            <a:avLst/>
          </a:prstGeom>
          <a:gradFill>
            <a:gsLst>
              <a:gs pos="83000">
                <a:srgbClr val="FFFFFF">
                  <a:alpha val="11000"/>
                </a:srgbClr>
              </a:gs>
              <a:gs pos="100000">
                <a:srgbClr val="BF6500">
                  <a:alpha val="23000"/>
                </a:srgbClr>
              </a:gs>
            </a:gsLst>
            <a:path path="circle">
              <a:fillToRect l="37721" t="-19636" r="62278" b="119636"/>
            </a:path>
          </a:gradFill>
          <a:ln w="12700">
            <a:miter lim="400000"/>
          </a:ln>
        </p:spPr>
        <p:txBody>
          <a:bodyPr lIns="45718" tIns="45718" rIns="45718" bIns="45718" anchor="ctr"/>
          <a:lstStyle/>
          <a:p>
            <a:pPr algn="ctr">
              <a:defRPr>
                <a:solidFill>
                  <a:srgbClr val="FFFFFF"/>
                </a:solidFill>
              </a:defRPr>
            </a:pPr>
            <a:endParaRPr/>
          </a:p>
        </p:txBody>
      </p:sp>
      <p:sp>
        <p:nvSpPr>
          <p:cNvPr id="83" name="Shape 8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uto con didascalia">
    <p:spTree>
      <p:nvGrpSpPr>
        <p:cNvPr id="1" name=""/>
        <p:cNvGrpSpPr/>
        <p:nvPr/>
      </p:nvGrpSpPr>
      <p:grpSpPr>
        <a:xfrm>
          <a:off x="0" y="0"/>
          <a:ext cx="0" cy="0"/>
          <a:chOff x="0" y="0"/>
          <a:chExt cx="0" cy="0"/>
        </a:xfrm>
      </p:grpSpPr>
      <p:sp>
        <p:nvSpPr>
          <p:cNvPr id="90" name="Shape 90"/>
          <p:cNvSpPr/>
          <p:nvPr/>
        </p:nvSpPr>
        <p:spPr>
          <a:xfrm>
            <a:off x="0" y="0"/>
            <a:ext cx="12192000" cy="6858000"/>
          </a:xfrm>
          <a:prstGeom prst="rect">
            <a:avLst/>
          </a:prstGeom>
          <a:gradFill>
            <a:gsLst>
              <a:gs pos="83000">
                <a:srgbClr val="FFFFFF">
                  <a:alpha val="11000"/>
                </a:srgbClr>
              </a:gs>
              <a:gs pos="100000">
                <a:srgbClr val="BF6500">
                  <a:alpha val="23000"/>
                </a:srgbClr>
              </a:gs>
            </a:gsLst>
            <a:path path="circle">
              <a:fillToRect l="37721" t="-19636" r="62278" b="119636"/>
            </a:path>
          </a:gradFill>
          <a:ln w="12700">
            <a:miter lim="400000"/>
          </a:ln>
        </p:spPr>
        <p:txBody>
          <a:bodyPr lIns="45718" tIns="45718" rIns="45718" bIns="45718" anchor="ctr"/>
          <a:lstStyle/>
          <a:p>
            <a:pPr algn="ctr">
              <a:defRPr>
                <a:solidFill>
                  <a:srgbClr val="FFFFFF"/>
                </a:solidFill>
              </a:defRPr>
            </a:pPr>
            <a:endParaRPr/>
          </a:p>
        </p:txBody>
      </p:sp>
      <p:sp>
        <p:nvSpPr>
          <p:cNvPr id="91" name="Shape 91"/>
          <p:cNvSpPr>
            <a:spLocks noGrp="1"/>
          </p:cNvSpPr>
          <p:nvPr>
            <p:ph type="title"/>
          </p:nvPr>
        </p:nvSpPr>
        <p:spPr>
          <a:xfrm>
            <a:off x="6712773" y="1678196"/>
            <a:ext cx="4563313" cy="1886923"/>
          </a:xfrm>
          <a:prstGeom prst="rect">
            <a:avLst/>
          </a:prstGeom>
        </p:spPr>
        <p:txBody>
          <a:bodyPr anchor="b"/>
          <a:lstStyle>
            <a:lvl1pPr algn="l">
              <a:defRPr sz="2800"/>
            </a:lvl1pPr>
          </a:lstStyle>
          <a:p>
            <a:r>
              <a:t>Titolo Testo</a:t>
            </a:r>
          </a:p>
        </p:txBody>
      </p:sp>
      <p:sp>
        <p:nvSpPr>
          <p:cNvPr id="92" name="Shape 92"/>
          <p:cNvSpPr>
            <a:spLocks noGrp="1"/>
          </p:cNvSpPr>
          <p:nvPr>
            <p:ph type="body" sz="half" idx="1"/>
          </p:nvPr>
        </p:nvSpPr>
        <p:spPr>
          <a:xfrm>
            <a:off x="922668" y="559397"/>
            <a:ext cx="5488891" cy="5566768"/>
          </a:xfrm>
          <a:prstGeom prst="rect">
            <a:avLst/>
          </a:prstGeom>
        </p:spPr>
        <p:txBody>
          <a:bodyPr anchor="ctr"/>
          <a:lstStyle/>
          <a:p>
            <a:r>
              <a:t>Corpo livello uno</a:t>
            </a:r>
          </a:p>
          <a:p>
            <a:pPr lvl="1"/>
            <a:r>
              <a:t>Corpo livello due</a:t>
            </a:r>
          </a:p>
          <a:p>
            <a:pPr lvl="2"/>
            <a:r>
              <a:t>Corpo livello tre</a:t>
            </a:r>
          </a:p>
          <a:p>
            <a:pPr lvl="3"/>
            <a:r>
              <a:t>Corpo livello quattro</a:t>
            </a:r>
          </a:p>
          <a:p>
            <a:pPr lvl="4"/>
            <a:r>
              <a:t>Corpo livello cinque</a:t>
            </a:r>
          </a:p>
        </p:txBody>
      </p:sp>
      <p:sp>
        <p:nvSpPr>
          <p:cNvPr id="93" name="Shape 93"/>
          <p:cNvSpPr>
            <a:spLocks noGrp="1"/>
          </p:cNvSpPr>
          <p:nvPr>
            <p:ph type="body" sz="quarter" idx="13"/>
          </p:nvPr>
        </p:nvSpPr>
        <p:spPr>
          <a:xfrm>
            <a:off x="6712773" y="3603811"/>
            <a:ext cx="4548969" cy="2517291"/>
          </a:xfrm>
          <a:prstGeom prst="rect">
            <a:avLst/>
          </a:prstGeom>
        </p:spPr>
        <p:txBody>
          <a:bodyPr/>
          <a:lstStyle/>
          <a:p>
            <a:endParaRPr/>
          </a:p>
        </p:txBody>
      </p:sp>
      <p:sp>
        <p:nvSpPr>
          <p:cNvPr id="94" name="Shape 9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Immagine con didascalia">
    <p:spTree>
      <p:nvGrpSpPr>
        <p:cNvPr id="1" name=""/>
        <p:cNvGrpSpPr/>
        <p:nvPr/>
      </p:nvGrpSpPr>
      <p:grpSpPr>
        <a:xfrm>
          <a:off x="0" y="0"/>
          <a:ext cx="0" cy="0"/>
          <a:chOff x="0" y="0"/>
          <a:chExt cx="0" cy="0"/>
        </a:xfrm>
      </p:grpSpPr>
      <p:sp>
        <p:nvSpPr>
          <p:cNvPr id="101" name="Shape 101"/>
          <p:cNvSpPr/>
          <p:nvPr/>
        </p:nvSpPr>
        <p:spPr>
          <a:xfrm>
            <a:off x="0" y="0"/>
            <a:ext cx="12192000" cy="6858000"/>
          </a:xfrm>
          <a:prstGeom prst="rect">
            <a:avLst/>
          </a:prstGeom>
          <a:gradFill>
            <a:gsLst>
              <a:gs pos="83000">
                <a:srgbClr val="FFFFFF">
                  <a:alpha val="11000"/>
                </a:srgbClr>
              </a:gs>
              <a:gs pos="100000">
                <a:srgbClr val="BF6500">
                  <a:alpha val="23000"/>
                </a:srgbClr>
              </a:gs>
            </a:gsLst>
            <a:path path="circle">
              <a:fillToRect l="37721" t="-19636" r="62278" b="119636"/>
            </a:path>
          </a:gradFill>
          <a:ln w="12700">
            <a:miter lim="400000"/>
          </a:ln>
        </p:spPr>
        <p:txBody>
          <a:bodyPr lIns="45718" tIns="45718" rIns="45718" bIns="45718" anchor="ctr"/>
          <a:lstStyle/>
          <a:p>
            <a:pPr algn="ctr">
              <a:defRPr>
                <a:solidFill>
                  <a:srgbClr val="FFFFFF"/>
                </a:solidFill>
              </a:defRPr>
            </a:pPr>
            <a:endParaRPr/>
          </a:p>
        </p:txBody>
      </p:sp>
      <p:sp>
        <p:nvSpPr>
          <p:cNvPr id="102" name="Shape 102"/>
          <p:cNvSpPr>
            <a:spLocks noGrp="1"/>
          </p:cNvSpPr>
          <p:nvPr>
            <p:ph type="title"/>
          </p:nvPr>
        </p:nvSpPr>
        <p:spPr>
          <a:xfrm>
            <a:off x="903642" y="4668818"/>
            <a:ext cx="10356030" cy="644731"/>
          </a:xfrm>
          <a:prstGeom prst="rect">
            <a:avLst/>
          </a:prstGeom>
        </p:spPr>
        <p:txBody>
          <a:bodyPr anchor="b"/>
          <a:lstStyle>
            <a:lvl1pPr>
              <a:defRPr sz="2800"/>
            </a:lvl1pPr>
          </a:lstStyle>
          <a:p>
            <a:r>
              <a:t>Titolo Testo</a:t>
            </a:r>
          </a:p>
        </p:txBody>
      </p:sp>
      <p:sp>
        <p:nvSpPr>
          <p:cNvPr id="103" name="Shape 103"/>
          <p:cNvSpPr>
            <a:spLocks noGrp="1"/>
          </p:cNvSpPr>
          <p:nvPr>
            <p:ph type="pic" sz="half" idx="13"/>
          </p:nvPr>
        </p:nvSpPr>
        <p:spPr>
          <a:xfrm rot="240000">
            <a:off x="2911723" y="666965"/>
            <a:ext cx="6362877" cy="3598017"/>
          </a:xfrm>
          <a:prstGeom prst="rect">
            <a:avLst/>
          </a:prstGeom>
          <a:ln w="190500" cap="sq">
            <a:solidFill>
              <a:srgbClr val="FFFFFF"/>
            </a:solidFill>
            <a:miter lim="800000"/>
          </a:ln>
          <a:effectLst>
            <a:outerShdw blurRad="63500" dist="50800" dir="12900000" rotWithShape="0">
              <a:srgbClr val="000000">
                <a:alpha val="24000"/>
              </a:srgbClr>
            </a:outerShdw>
          </a:effectLst>
        </p:spPr>
        <p:txBody>
          <a:bodyPr lIns="91439" tIns="45719" rIns="91439" bIns="45719">
            <a:noAutofit/>
          </a:bodyPr>
          <a:lstStyle/>
          <a:p>
            <a:endParaRPr/>
          </a:p>
        </p:txBody>
      </p:sp>
      <p:sp>
        <p:nvSpPr>
          <p:cNvPr id="104" name="Shape 104"/>
          <p:cNvSpPr>
            <a:spLocks noGrp="1"/>
          </p:cNvSpPr>
          <p:nvPr>
            <p:ph type="body" sz="quarter" idx="1"/>
          </p:nvPr>
        </p:nvSpPr>
        <p:spPr>
          <a:xfrm>
            <a:off x="917986" y="5324306"/>
            <a:ext cx="10341686" cy="804864"/>
          </a:xfrm>
          <a:prstGeom prst="rect">
            <a:avLst/>
          </a:prstGeom>
        </p:spPr>
        <p:txBody>
          <a:bodyPr/>
          <a:lstStyle>
            <a:lvl1pPr marL="0" indent="0" algn="ctr">
              <a:spcBef>
                <a:spcPts val="300"/>
              </a:spcBef>
              <a:buClrTx/>
              <a:buSzTx/>
              <a:buFontTx/>
              <a:buNone/>
              <a:defRPr sz="1600"/>
            </a:lvl1pPr>
            <a:lvl2pPr marL="0" indent="0" algn="ctr">
              <a:spcBef>
                <a:spcPts val="300"/>
              </a:spcBef>
              <a:buClrTx/>
              <a:buSzTx/>
              <a:buFontTx/>
              <a:buNone/>
              <a:defRPr sz="1600"/>
            </a:lvl2pPr>
            <a:lvl3pPr marL="0" indent="0" algn="ctr">
              <a:spcBef>
                <a:spcPts val="300"/>
              </a:spcBef>
              <a:buClrTx/>
              <a:buSzTx/>
              <a:buFontTx/>
              <a:buNone/>
              <a:defRPr sz="1600"/>
            </a:lvl3pPr>
            <a:lvl4pPr marL="0" indent="0" algn="ctr">
              <a:spcBef>
                <a:spcPts val="300"/>
              </a:spcBef>
              <a:buClrTx/>
              <a:buSzTx/>
              <a:buFontTx/>
              <a:buNone/>
              <a:defRPr sz="1600"/>
            </a:lvl4pPr>
            <a:lvl5pPr marL="0" indent="0" algn="ctr">
              <a:spcBef>
                <a:spcPts val="300"/>
              </a:spcBef>
              <a:buClrTx/>
              <a:buSzTx/>
              <a:buFont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105" name="Shape 10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arget="../slideLayouts/slideLayout8.xml" Type="http://schemas.openxmlformats.org/officeDocument/2006/relationships/slideLayout"/><Relationship Id="rId13" Target="../media/image1.jpeg" Type="http://schemas.openxmlformats.org/officeDocument/2006/relationships/image"/><Relationship Id="rId3" Target="../slideLayouts/slideLayout3.xml" Type="http://schemas.openxmlformats.org/officeDocument/2006/relationships/slideLayout"/><Relationship Id="rId7" Target="../slideLayouts/slideLayout7.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1" Target="../slideLayouts/slideLayout1.xml" Type="http://schemas.openxmlformats.org/officeDocument/2006/relationships/slideLayout"/><Relationship Id="rId6" Target="../slideLayouts/slideLayout6.xml" Type="http://schemas.openxmlformats.org/officeDocument/2006/relationships/slideLayout"/><Relationship Id="rId11" Target="../slideLayouts/slideLayout11.xml" Type="http://schemas.openxmlformats.org/officeDocument/2006/relationships/slideLayout"/><Relationship Id="rId5" Target="../slideLayouts/slideLayout5.xml" Type="http://schemas.openxmlformats.org/officeDocument/2006/relationships/slideLayout"/><Relationship Id="rId10" Target="../slideLayouts/slideLayout10.xml" Type="http://schemas.openxmlformats.org/officeDocument/2006/relationships/slideLayout"/><Relationship Id="rId4" Target="../slideLayouts/slideLayout4.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hape 2"/>
          <p:cNvSpPr/>
          <p:nvPr/>
        </p:nvSpPr>
        <p:spPr>
          <a:xfrm>
            <a:off x="0" y="0"/>
            <a:ext cx="12192000" cy="6858000"/>
          </a:xfrm>
          <a:prstGeom prst="rect">
            <a:avLst/>
          </a:prstGeom>
          <a:gradFill>
            <a:gsLst>
              <a:gs pos="83000">
                <a:srgbClr val="FFFFFF">
                  <a:alpha val="11000"/>
                </a:srgbClr>
              </a:gs>
              <a:gs pos="100000">
                <a:srgbClr val="BF6500">
                  <a:alpha val="23000"/>
                </a:srgbClr>
              </a:gs>
            </a:gsLst>
            <a:path path="circle">
              <a:fillToRect l="37721" t="-19636" r="62278" b="119636"/>
            </a:path>
          </a:gradFill>
          <a:ln w="12700">
            <a:miter lim="400000"/>
          </a:ln>
        </p:spPr>
        <p:txBody>
          <a:bodyPr lIns="45718" tIns="45718" rIns="45718" bIns="45718" anchor="ctr"/>
          <a:lstStyle/>
          <a:p>
            <a:pPr algn="ctr">
              <a:defRPr>
                <a:solidFill>
                  <a:srgbClr val="FFFFFF"/>
                </a:solidFill>
              </a:defRPr>
            </a:pPr>
            <a:endParaRPr/>
          </a:p>
        </p:txBody>
      </p:sp>
      <p:grpSp>
        <p:nvGrpSpPr>
          <p:cNvPr id="6" name="Group 6"/>
          <p:cNvGrpSpPr/>
          <p:nvPr/>
        </p:nvGrpSpPr>
        <p:grpSpPr>
          <a:xfrm>
            <a:off x="1563445" y="1392215"/>
            <a:ext cx="9038815" cy="853439"/>
            <a:chOff x="0" y="0"/>
            <a:chExt cx="9038813" cy="853438"/>
          </a:xfrm>
        </p:grpSpPr>
        <p:sp>
          <p:nvSpPr>
            <p:cNvPr id="3" name="Shape 3"/>
            <p:cNvSpPr/>
            <p:nvPr/>
          </p:nvSpPr>
          <p:spPr>
            <a:xfrm>
              <a:off x="3965984" y="-1"/>
              <a:ext cx="789939" cy="8534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a:defRPr sz="5400">
                  <a:solidFill>
                    <a:srgbClr val="6E8598"/>
                  </a:solidFill>
                  <a:latin typeface="Wingdings"/>
                  <a:ea typeface="Wingdings"/>
                  <a:cs typeface="Wingdings"/>
                  <a:sym typeface="Wingdings"/>
                </a:defRPr>
              </a:lvl1pPr>
            </a:lstStyle>
            <a:p>
              <a:r>
                <a:t></a:t>
              </a:r>
            </a:p>
          </p:txBody>
        </p:sp>
        <p:sp>
          <p:nvSpPr>
            <p:cNvPr id="4" name="Shape 4"/>
            <p:cNvSpPr/>
            <p:nvPr/>
          </p:nvSpPr>
          <p:spPr>
            <a:xfrm flipH="1" flipV="1">
              <a:off x="-1" y="544161"/>
              <a:ext cx="4159625" cy="1591"/>
            </a:xfrm>
            <a:prstGeom prst="line">
              <a:avLst/>
            </a:prstGeom>
            <a:noFill/>
            <a:ln w="12700" cap="flat">
              <a:solidFill>
                <a:srgbClr val="6E8598"/>
              </a:solidFill>
              <a:prstDash val="solid"/>
              <a:round/>
            </a:ln>
            <a:effectLst/>
          </p:spPr>
          <p:txBody>
            <a:bodyPr wrap="square" lIns="45718" tIns="45718" rIns="45718" bIns="45718" numCol="1" anchor="t">
              <a:noAutofit/>
            </a:bodyPr>
            <a:lstStyle/>
            <a:p>
              <a:endParaRPr/>
            </a:p>
          </p:txBody>
        </p:sp>
        <p:sp>
          <p:nvSpPr>
            <p:cNvPr id="5" name="Shape 5"/>
            <p:cNvSpPr/>
            <p:nvPr/>
          </p:nvSpPr>
          <p:spPr>
            <a:xfrm flipH="1" flipV="1">
              <a:off x="4879189" y="541191"/>
              <a:ext cx="4159625" cy="1591"/>
            </a:xfrm>
            <a:prstGeom prst="line">
              <a:avLst/>
            </a:prstGeom>
            <a:noFill/>
            <a:ln w="12700" cap="flat">
              <a:solidFill>
                <a:srgbClr val="6E8598"/>
              </a:solidFill>
              <a:prstDash val="solid"/>
              <a:round/>
            </a:ln>
            <a:effectLst/>
          </p:spPr>
          <p:txBody>
            <a:bodyPr wrap="square" lIns="45718" tIns="45718" rIns="45718" bIns="45718" numCol="1" anchor="t">
              <a:noAutofit/>
            </a:bodyPr>
            <a:lstStyle/>
            <a:p>
              <a:endParaRPr/>
            </a:p>
          </p:txBody>
        </p:sp>
      </p:grpSp>
      <p:sp>
        <p:nvSpPr>
          <p:cNvPr id="7" name="Shape 7"/>
          <p:cNvSpPr>
            <a:spLocks noGrp="1"/>
          </p:cNvSpPr>
          <p:nvPr>
            <p:ph type="body" idx="1"/>
          </p:nvPr>
        </p:nvSpPr>
        <p:spPr>
          <a:xfrm>
            <a:off x="932330" y="2248348"/>
            <a:ext cx="10327341" cy="387781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8" name="Shape 8"/>
          <p:cNvSpPr>
            <a:spLocks noGrp="1"/>
          </p:cNvSpPr>
          <p:nvPr>
            <p:ph type="title"/>
          </p:nvPr>
        </p:nvSpPr>
        <p:spPr>
          <a:xfrm>
            <a:off x="917986" y="570155"/>
            <a:ext cx="10341686" cy="105425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Titolo Testo</a:t>
            </a:r>
          </a:p>
        </p:txBody>
      </p:sp>
      <p:sp>
        <p:nvSpPr>
          <p:cNvPr id="9" name="Shape 9"/>
          <p:cNvSpPr>
            <a:spLocks noGrp="1"/>
          </p:cNvSpPr>
          <p:nvPr>
            <p:ph type="sldNum" sz="quarter" idx="2"/>
          </p:nvPr>
        </p:nvSpPr>
        <p:spPr>
          <a:xfrm>
            <a:off x="11440613" y="6209386"/>
            <a:ext cx="256539" cy="269239"/>
          </a:xfrm>
          <a:prstGeom prst="rect">
            <a:avLst/>
          </a:prstGeom>
          <a:ln w="12700">
            <a:miter lim="400000"/>
          </a:ln>
        </p:spPr>
        <p:txBody>
          <a:bodyPr wrap="none" lIns="45718" tIns="45718" rIns="45718" bIns="45718" anchor="ctr">
            <a:spAutoFit/>
          </a:bodyPr>
          <a:lstStyle>
            <a:lvl1pPr algn="r">
              <a:defRPr sz="1200">
                <a:solidFill>
                  <a:srgbClr val="28313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5400" b="0" i="0" u="none" strike="noStrike" cap="none" spc="0" baseline="0">
          <a:ln>
            <a:noFill/>
          </a:ln>
          <a:solidFill>
            <a:srgbClr val="283138"/>
          </a:solidFill>
          <a:uFillTx/>
          <a:latin typeface="+mj-lt"/>
          <a:ea typeface="+mj-ea"/>
          <a:cs typeface="+mj-cs"/>
          <a:sym typeface="Book Antiqua"/>
        </a:defRPr>
      </a:lvl1pPr>
      <a:lvl2pPr marL="0" marR="0" indent="0" algn="ctr" defTabSz="914400" rtl="0" latinLnBrk="0">
        <a:lnSpc>
          <a:spcPct val="100000"/>
        </a:lnSpc>
        <a:spcBef>
          <a:spcPts val="0"/>
        </a:spcBef>
        <a:spcAft>
          <a:spcPts val="0"/>
        </a:spcAft>
        <a:buClrTx/>
        <a:buSzTx/>
        <a:buFontTx/>
        <a:buNone/>
        <a:tabLst/>
        <a:defRPr sz="5400" b="0" i="0" u="none" strike="noStrike" cap="none" spc="0" baseline="0">
          <a:ln>
            <a:noFill/>
          </a:ln>
          <a:solidFill>
            <a:srgbClr val="283138"/>
          </a:solidFill>
          <a:uFillTx/>
          <a:latin typeface="+mj-lt"/>
          <a:ea typeface="+mj-ea"/>
          <a:cs typeface="+mj-cs"/>
          <a:sym typeface="Book Antiqua"/>
        </a:defRPr>
      </a:lvl2pPr>
      <a:lvl3pPr marL="0" marR="0" indent="0" algn="ctr" defTabSz="914400" rtl="0" latinLnBrk="0">
        <a:lnSpc>
          <a:spcPct val="100000"/>
        </a:lnSpc>
        <a:spcBef>
          <a:spcPts val="0"/>
        </a:spcBef>
        <a:spcAft>
          <a:spcPts val="0"/>
        </a:spcAft>
        <a:buClrTx/>
        <a:buSzTx/>
        <a:buFontTx/>
        <a:buNone/>
        <a:tabLst/>
        <a:defRPr sz="5400" b="0" i="0" u="none" strike="noStrike" cap="none" spc="0" baseline="0">
          <a:ln>
            <a:noFill/>
          </a:ln>
          <a:solidFill>
            <a:srgbClr val="283138"/>
          </a:solidFill>
          <a:uFillTx/>
          <a:latin typeface="+mj-lt"/>
          <a:ea typeface="+mj-ea"/>
          <a:cs typeface="+mj-cs"/>
          <a:sym typeface="Book Antiqua"/>
        </a:defRPr>
      </a:lvl3pPr>
      <a:lvl4pPr marL="0" marR="0" indent="0" algn="ctr" defTabSz="914400" rtl="0" latinLnBrk="0">
        <a:lnSpc>
          <a:spcPct val="100000"/>
        </a:lnSpc>
        <a:spcBef>
          <a:spcPts val="0"/>
        </a:spcBef>
        <a:spcAft>
          <a:spcPts val="0"/>
        </a:spcAft>
        <a:buClrTx/>
        <a:buSzTx/>
        <a:buFontTx/>
        <a:buNone/>
        <a:tabLst/>
        <a:defRPr sz="5400" b="0" i="0" u="none" strike="noStrike" cap="none" spc="0" baseline="0">
          <a:ln>
            <a:noFill/>
          </a:ln>
          <a:solidFill>
            <a:srgbClr val="283138"/>
          </a:solidFill>
          <a:uFillTx/>
          <a:latin typeface="+mj-lt"/>
          <a:ea typeface="+mj-ea"/>
          <a:cs typeface="+mj-cs"/>
          <a:sym typeface="Book Antiqua"/>
        </a:defRPr>
      </a:lvl4pPr>
      <a:lvl5pPr marL="0" marR="0" indent="0" algn="ctr" defTabSz="914400" rtl="0" latinLnBrk="0">
        <a:lnSpc>
          <a:spcPct val="100000"/>
        </a:lnSpc>
        <a:spcBef>
          <a:spcPts val="0"/>
        </a:spcBef>
        <a:spcAft>
          <a:spcPts val="0"/>
        </a:spcAft>
        <a:buClrTx/>
        <a:buSzTx/>
        <a:buFontTx/>
        <a:buNone/>
        <a:tabLst/>
        <a:defRPr sz="5400" b="0" i="0" u="none" strike="noStrike" cap="none" spc="0" baseline="0">
          <a:ln>
            <a:noFill/>
          </a:ln>
          <a:solidFill>
            <a:srgbClr val="283138"/>
          </a:solidFill>
          <a:uFillTx/>
          <a:latin typeface="+mj-lt"/>
          <a:ea typeface="+mj-ea"/>
          <a:cs typeface="+mj-cs"/>
          <a:sym typeface="Book Antiqua"/>
        </a:defRPr>
      </a:lvl5pPr>
      <a:lvl6pPr marL="0" marR="0" indent="0" algn="ctr" defTabSz="914400" rtl="0" latinLnBrk="0">
        <a:lnSpc>
          <a:spcPct val="100000"/>
        </a:lnSpc>
        <a:spcBef>
          <a:spcPts val="0"/>
        </a:spcBef>
        <a:spcAft>
          <a:spcPts val="0"/>
        </a:spcAft>
        <a:buClrTx/>
        <a:buSzTx/>
        <a:buFontTx/>
        <a:buNone/>
        <a:tabLst/>
        <a:defRPr sz="5400" b="0" i="0" u="none" strike="noStrike" cap="none" spc="0" baseline="0">
          <a:ln>
            <a:noFill/>
          </a:ln>
          <a:solidFill>
            <a:srgbClr val="283138"/>
          </a:solidFill>
          <a:uFillTx/>
          <a:latin typeface="+mj-lt"/>
          <a:ea typeface="+mj-ea"/>
          <a:cs typeface="+mj-cs"/>
          <a:sym typeface="Book Antiqua"/>
        </a:defRPr>
      </a:lvl6pPr>
      <a:lvl7pPr marL="0" marR="0" indent="0" algn="ctr" defTabSz="914400" rtl="0" latinLnBrk="0">
        <a:lnSpc>
          <a:spcPct val="100000"/>
        </a:lnSpc>
        <a:spcBef>
          <a:spcPts val="0"/>
        </a:spcBef>
        <a:spcAft>
          <a:spcPts val="0"/>
        </a:spcAft>
        <a:buClrTx/>
        <a:buSzTx/>
        <a:buFontTx/>
        <a:buNone/>
        <a:tabLst/>
        <a:defRPr sz="5400" b="0" i="0" u="none" strike="noStrike" cap="none" spc="0" baseline="0">
          <a:ln>
            <a:noFill/>
          </a:ln>
          <a:solidFill>
            <a:srgbClr val="283138"/>
          </a:solidFill>
          <a:uFillTx/>
          <a:latin typeface="+mj-lt"/>
          <a:ea typeface="+mj-ea"/>
          <a:cs typeface="+mj-cs"/>
          <a:sym typeface="Book Antiqua"/>
        </a:defRPr>
      </a:lvl7pPr>
      <a:lvl8pPr marL="0" marR="0" indent="0" algn="ctr" defTabSz="914400" rtl="0" latinLnBrk="0">
        <a:lnSpc>
          <a:spcPct val="100000"/>
        </a:lnSpc>
        <a:spcBef>
          <a:spcPts val="0"/>
        </a:spcBef>
        <a:spcAft>
          <a:spcPts val="0"/>
        </a:spcAft>
        <a:buClrTx/>
        <a:buSzTx/>
        <a:buFontTx/>
        <a:buNone/>
        <a:tabLst/>
        <a:defRPr sz="5400" b="0" i="0" u="none" strike="noStrike" cap="none" spc="0" baseline="0">
          <a:ln>
            <a:noFill/>
          </a:ln>
          <a:solidFill>
            <a:srgbClr val="283138"/>
          </a:solidFill>
          <a:uFillTx/>
          <a:latin typeface="+mj-lt"/>
          <a:ea typeface="+mj-ea"/>
          <a:cs typeface="+mj-cs"/>
          <a:sym typeface="Book Antiqua"/>
        </a:defRPr>
      </a:lvl8pPr>
      <a:lvl9pPr marL="0" marR="0" indent="0" algn="ctr" defTabSz="914400" rtl="0" latinLnBrk="0">
        <a:lnSpc>
          <a:spcPct val="100000"/>
        </a:lnSpc>
        <a:spcBef>
          <a:spcPts val="0"/>
        </a:spcBef>
        <a:spcAft>
          <a:spcPts val="0"/>
        </a:spcAft>
        <a:buClrTx/>
        <a:buSzTx/>
        <a:buFontTx/>
        <a:buNone/>
        <a:tabLst/>
        <a:defRPr sz="5400" b="0" i="0" u="none" strike="noStrike" cap="none" spc="0" baseline="0">
          <a:ln>
            <a:noFill/>
          </a:ln>
          <a:solidFill>
            <a:srgbClr val="283138"/>
          </a:solidFill>
          <a:uFillTx/>
          <a:latin typeface="+mj-lt"/>
          <a:ea typeface="+mj-ea"/>
          <a:cs typeface="+mj-cs"/>
          <a:sym typeface="Book Antiqua"/>
        </a:defRPr>
      </a:lvl9pPr>
    </p:titleStyle>
    <p:bodyStyle>
      <a:lvl1pPr marL="365758" marR="0" indent="-365758" algn="l" defTabSz="914400" rtl="0" latinLnBrk="0">
        <a:lnSpc>
          <a:spcPct val="100000"/>
        </a:lnSpc>
        <a:spcBef>
          <a:spcPts val="500"/>
        </a:spcBef>
        <a:spcAft>
          <a:spcPts val="0"/>
        </a:spcAft>
        <a:buClr>
          <a:schemeClr val="accent1"/>
        </a:buClr>
        <a:buSzPct val="100000"/>
        <a:buFont typeface="Wingdings"/>
        <a:buChar char=""/>
        <a:tabLst/>
        <a:defRPr sz="2400" b="0" i="0" u="none" strike="noStrike" cap="none" spc="0" baseline="0">
          <a:ln>
            <a:noFill/>
          </a:ln>
          <a:solidFill>
            <a:srgbClr val="262626"/>
          </a:solidFill>
          <a:uFillTx/>
          <a:latin typeface="+mj-lt"/>
          <a:ea typeface="+mj-ea"/>
          <a:cs typeface="+mj-cs"/>
          <a:sym typeface="Book Antiqua"/>
        </a:defRPr>
      </a:lvl1pPr>
      <a:lvl2pPr marL="810490" marR="0" indent="-399009" algn="l" defTabSz="914400" rtl="0" latinLnBrk="0">
        <a:lnSpc>
          <a:spcPct val="100000"/>
        </a:lnSpc>
        <a:spcBef>
          <a:spcPts val="500"/>
        </a:spcBef>
        <a:spcAft>
          <a:spcPts val="0"/>
        </a:spcAft>
        <a:buClr>
          <a:schemeClr val="accent1"/>
        </a:buClr>
        <a:buSzPct val="100000"/>
        <a:buFont typeface="Wingdings"/>
        <a:buChar char=""/>
        <a:tabLst/>
        <a:defRPr sz="2400" b="0" i="0" u="none" strike="noStrike" cap="none" spc="0" baseline="0">
          <a:ln>
            <a:noFill/>
          </a:ln>
          <a:solidFill>
            <a:srgbClr val="262626"/>
          </a:solidFill>
          <a:uFillTx/>
          <a:latin typeface="+mj-lt"/>
          <a:ea typeface="+mj-ea"/>
          <a:cs typeface="+mj-cs"/>
          <a:sym typeface="Book Antiqua"/>
        </a:defRPr>
      </a:lvl2pPr>
      <a:lvl3pPr marL="1216150" marR="0" indent="-438911" algn="l" defTabSz="914400" rtl="0" latinLnBrk="0">
        <a:lnSpc>
          <a:spcPct val="100000"/>
        </a:lnSpc>
        <a:spcBef>
          <a:spcPts val="500"/>
        </a:spcBef>
        <a:spcAft>
          <a:spcPts val="0"/>
        </a:spcAft>
        <a:buClr>
          <a:schemeClr val="accent1"/>
        </a:buClr>
        <a:buSzPct val="100000"/>
        <a:buFont typeface="Wingdings"/>
        <a:buChar char=""/>
        <a:tabLst/>
        <a:defRPr sz="2400" b="0" i="0" u="none" strike="noStrike" cap="none" spc="0" baseline="0">
          <a:ln>
            <a:noFill/>
          </a:ln>
          <a:solidFill>
            <a:srgbClr val="262626"/>
          </a:solidFill>
          <a:uFillTx/>
          <a:latin typeface="+mj-lt"/>
          <a:ea typeface="+mj-ea"/>
          <a:cs typeface="+mj-cs"/>
          <a:sym typeface="Book Antiqua"/>
        </a:defRPr>
      </a:lvl3pPr>
      <a:lvl4pPr marL="1615439" marR="0" indent="-426719" algn="l" defTabSz="914400" rtl="0" latinLnBrk="0">
        <a:lnSpc>
          <a:spcPct val="100000"/>
        </a:lnSpc>
        <a:spcBef>
          <a:spcPts val="500"/>
        </a:spcBef>
        <a:spcAft>
          <a:spcPts val="0"/>
        </a:spcAft>
        <a:buClr>
          <a:schemeClr val="accent1"/>
        </a:buClr>
        <a:buSzPct val="100000"/>
        <a:buFont typeface="Wingdings"/>
        <a:buChar char=""/>
        <a:tabLst/>
        <a:defRPr sz="2400" b="0" i="0" u="none" strike="noStrike" cap="none" spc="0" baseline="0">
          <a:ln>
            <a:noFill/>
          </a:ln>
          <a:solidFill>
            <a:srgbClr val="262626"/>
          </a:solidFill>
          <a:uFillTx/>
          <a:latin typeface="+mj-lt"/>
          <a:ea typeface="+mj-ea"/>
          <a:cs typeface="+mj-cs"/>
          <a:sym typeface="Book Antiqua"/>
        </a:defRPr>
      </a:lvl4pPr>
      <a:lvl5pPr marL="1988820" marR="0" indent="-480060" algn="l" defTabSz="914400" rtl="0" latinLnBrk="0">
        <a:lnSpc>
          <a:spcPct val="100000"/>
        </a:lnSpc>
        <a:spcBef>
          <a:spcPts val="500"/>
        </a:spcBef>
        <a:spcAft>
          <a:spcPts val="0"/>
        </a:spcAft>
        <a:buClr>
          <a:schemeClr val="accent1"/>
        </a:buClr>
        <a:buSzPct val="100000"/>
        <a:buFont typeface="Wingdings"/>
        <a:buChar char=""/>
        <a:tabLst/>
        <a:defRPr sz="2400" b="0" i="0" u="none" strike="noStrike" cap="none" spc="0" baseline="0">
          <a:ln>
            <a:noFill/>
          </a:ln>
          <a:solidFill>
            <a:srgbClr val="262626"/>
          </a:solidFill>
          <a:uFillTx/>
          <a:latin typeface="+mj-lt"/>
          <a:ea typeface="+mj-ea"/>
          <a:cs typeface="+mj-cs"/>
          <a:sym typeface="Book Antiqua"/>
        </a:defRPr>
      </a:lvl5pPr>
      <a:lvl6pPr marL="2344782" marR="0" indent="-470261" algn="l" defTabSz="914400" rtl="0" latinLnBrk="0">
        <a:lnSpc>
          <a:spcPct val="100000"/>
        </a:lnSpc>
        <a:spcBef>
          <a:spcPts val="500"/>
        </a:spcBef>
        <a:spcAft>
          <a:spcPts val="0"/>
        </a:spcAft>
        <a:buClr>
          <a:schemeClr val="accent1"/>
        </a:buClr>
        <a:buSzPct val="100000"/>
        <a:buFont typeface="Wingdings"/>
        <a:buChar char=""/>
        <a:tabLst/>
        <a:defRPr sz="2400" b="0" i="0" u="none" strike="noStrike" cap="none" spc="0" baseline="0">
          <a:ln>
            <a:noFill/>
          </a:ln>
          <a:solidFill>
            <a:srgbClr val="262626"/>
          </a:solidFill>
          <a:uFillTx/>
          <a:latin typeface="+mj-lt"/>
          <a:ea typeface="+mj-ea"/>
          <a:cs typeface="+mj-cs"/>
          <a:sym typeface="Book Antiqua"/>
        </a:defRPr>
      </a:lvl6pPr>
      <a:lvl7pPr marL="2664822" marR="0" indent="-470261" algn="l" defTabSz="914400" rtl="0" latinLnBrk="0">
        <a:lnSpc>
          <a:spcPct val="100000"/>
        </a:lnSpc>
        <a:spcBef>
          <a:spcPts val="500"/>
        </a:spcBef>
        <a:spcAft>
          <a:spcPts val="0"/>
        </a:spcAft>
        <a:buClr>
          <a:schemeClr val="accent1"/>
        </a:buClr>
        <a:buSzPct val="100000"/>
        <a:buFont typeface="Wingdings"/>
        <a:buChar char=""/>
        <a:tabLst/>
        <a:defRPr sz="2400" b="0" i="0" u="none" strike="noStrike" cap="none" spc="0" baseline="0">
          <a:ln>
            <a:noFill/>
          </a:ln>
          <a:solidFill>
            <a:srgbClr val="262626"/>
          </a:solidFill>
          <a:uFillTx/>
          <a:latin typeface="+mj-lt"/>
          <a:ea typeface="+mj-ea"/>
          <a:cs typeface="+mj-cs"/>
          <a:sym typeface="Book Antiqua"/>
        </a:defRPr>
      </a:lvl7pPr>
      <a:lvl8pPr marL="2984861" marR="0" indent="-470261" algn="l" defTabSz="914400" rtl="0" latinLnBrk="0">
        <a:lnSpc>
          <a:spcPct val="100000"/>
        </a:lnSpc>
        <a:spcBef>
          <a:spcPts val="500"/>
        </a:spcBef>
        <a:spcAft>
          <a:spcPts val="0"/>
        </a:spcAft>
        <a:buClr>
          <a:schemeClr val="accent1"/>
        </a:buClr>
        <a:buSzPct val="100000"/>
        <a:buFont typeface="Wingdings"/>
        <a:buChar char=""/>
        <a:tabLst/>
        <a:defRPr sz="2400" b="0" i="0" u="none" strike="noStrike" cap="none" spc="0" baseline="0">
          <a:ln>
            <a:noFill/>
          </a:ln>
          <a:solidFill>
            <a:srgbClr val="262626"/>
          </a:solidFill>
          <a:uFillTx/>
          <a:latin typeface="+mj-lt"/>
          <a:ea typeface="+mj-ea"/>
          <a:cs typeface="+mj-cs"/>
          <a:sym typeface="Book Antiqua"/>
        </a:defRPr>
      </a:lvl8pPr>
      <a:lvl9pPr marL="3304902" marR="0" indent="-470261" algn="l" defTabSz="914400" rtl="0" latinLnBrk="0">
        <a:lnSpc>
          <a:spcPct val="100000"/>
        </a:lnSpc>
        <a:spcBef>
          <a:spcPts val="500"/>
        </a:spcBef>
        <a:spcAft>
          <a:spcPts val="0"/>
        </a:spcAft>
        <a:buClr>
          <a:schemeClr val="accent1"/>
        </a:buClr>
        <a:buSzPct val="100000"/>
        <a:buFont typeface="Wingdings"/>
        <a:buChar char=""/>
        <a:tabLst/>
        <a:defRPr sz="2400" b="0" i="0" u="none" strike="noStrike" cap="none" spc="0" baseline="0">
          <a:ln>
            <a:noFill/>
          </a:ln>
          <a:solidFill>
            <a:srgbClr val="262626"/>
          </a:solidFill>
          <a:uFillTx/>
          <a:latin typeface="+mj-lt"/>
          <a:ea typeface="+mj-ea"/>
          <a:cs typeface="+mj-cs"/>
          <a:sym typeface="Book Antiqu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Book Antiqua"/>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Book Antiqua"/>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Book Antiqua"/>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Book Antiqua"/>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Book Antiqua"/>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Book Antiqua"/>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Book Antiqua"/>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Book Antiqua"/>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Book Antiqu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arget="../media/image19.jpeg" Type="http://schemas.openxmlformats.org/officeDocument/2006/relationships/image"/><Relationship Id="rId2" Target="../media/image18.jpeg" Type="http://schemas.openxmlformats.org/officeDocument/2006/relationships/image"/><Relationship Id="rId1" Target="../slideLayouts/slideLayout7.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21.jpeg" Type="http://schemas.openxmlformats.org/officeDocument/2006/relationships/image"/><Relationship Id="rId2" Target="../media/image20.jpeg" Type="http://schemas.openxmlformats.org/officeDocument/2006/relationships/image"/><Relationship Id="rId1" Target="../slideLayouts/slideLayout7.xml" Type="http://schemas.openxmlformats.org/officeDocument/2006/relationships/slideLayout"/></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it/url?sa=t&amp;rct=j&amp;q=&amp;esrc=s&amp;source=web&amp;cd=&amp;cad=rja&amp;uact=8&amp;ved=2ahUKEwjn1sWBoMTtAhXMC2MBHc-WBVI4ChAWMAR6BAgEEAI&amp;url=http%3A%2F%2Fdrammaturgia.fupress.net%2Fsaggi%2Fsaggio.php%3Fid%3D3607&amp;usg=AOvVaw1sB0U0kVADZusF7UCjLDTz" TargetMode="External" /><Relationship Id="rId3" Type="http://schemas.openxmlformats.org/officeDocument/2006/relationships/hyperlink" Target="https://www.google.it/url?sa=t&amp;rct=j&amp;q=&amp;esrc=s&amp;source=web&amp;cd=&amp;cad=rja&amp;uact=8&amp;ved=2ahUKEwjo9YycuMHtAhVCC-wKHRxTDJsQFjAEegQIAhAC&amp;url=https://it.painting-planet.com/nascita-di-maria-domenico-ghirlandaio/&amp;usg=AOvVaw0WcrUgoSLIH-MpS-DkFpi6" TargetMode="External" /><Relationship Id="rId7" Type="http://schemas.openxmlformats.org/officeDocument/2006/relationships/hyperlink" Target="http://www.google.it/url?sa=t&amp;rct=j&amp;q=&amp;esrc=s&amp;source=web&amp;cd=&amp;cad=rja&amp;uact=8&amp;ved=2ahUKEwjAreegmsTtAhUDcBQKHTcsA_gQFjAFegQICRAC&amp;url=http://www.travelingintuscany.com/art/ghirlandaio/giovannatornabuoni.htm&amp;usg=AOvVaw0g6_nItrtcVrWNKsfxt-da" TargetMode="External" /><Relationship Id="rId2" Type="http://schemas.openxmlformats.org/officeDocument/2006/relationships/hyperlink" Target="https://www.google.it/url?sa=t&amp;rct=j&amp;q=&amp;esrc=s&amp;source=web&amp;cd=&amp;cad=rja&amp;uact=8&amp;ved=2ahUKEwi9mMqDt8HtAhUPDewKHatcDTMQFjABegQIARAC&amp;url=https://www.frammentiarte.it/2016/14-02-nativita-della-vergine/&amp;usg=AOvVaw3JMVfZyqwtA7nzKzRnGxcX" TargetMode="External" /><Relationship Id="rId1" Type="http://schemas.openxmlformats.org/officeDocument/2006/relationships/slideLayout" Target="../slideLayouts/slideLayout7.xml" /><Relationship Id="rId6" Type="http://schemas.openxmlformats.org/officeDocument/2006/relationships/hyperlink" Target="http://www.google.it/url?sa=t&amp;rct=j&amp;q=&amp;esrc=s&amp;source=web&amp;cd=&amp;cad=rja&amp;uact=8&amp;ved=2ahUKEwj_jK2Kwb7tAhWMvaQKHZfHA28QFjADegQIAxAC&amp;url=http://www.arte.it/opera/ritratto-di-giovanna-tornabuoni-4675&amp;usg=AOvVaw35L68IHh6AssOC56u0Tp4p" TargetMode="External" /><Relationship Id="rId5" Type="http://schemas.openxmlformats.org/officeDocument/2006/relationships/hyperlink" Target="https://www.google.it/url?sa=t&amp;rct=j&amp;q=&amp;esrc=s&amp;source=web&amp;cd=&amp;cad=rja&amp;uact=8&amp;ved=2ahUKEwj_jK2Kwb7tAhWMvaQKHZfHA28QFjAGegQIChAC&amp;url=https://www.frammentiarte.it/2016/21-giovanna-tornabuoni/&amp;usg=AOvVaw2jTxlByqp5EY3bY-xG0kzQ" TargetMode="External" /><Relationship Id="rId4" Type="http://schemas.openxmlformats.org/officeDocument/2006/relationships/hyperlink" Target="http://www.google.it/url?sa=t&amp;rct=j&amp;q=&amp;esrc=s&amp;source=web&amp;cd=&amp;cad=rja&amp;uact=8&amp;ved=2ahUKEwj_jK2Kwb7tAhWMvaQKHZfHA28QFjAIegQICBAC&amp;url=http://www.stefanograssino.it/giovanna-degli-albizzi/&amp;usg=AOvVaw3mdc5IfcD0UqUKc8t86JNG" TargetMode="External" /></Relationships>
</file>

<file path=ppt/slides/_rels/slide2.xml.rels><?xml version="1.0" encoding="UTF-8" standalone="yes" ?><Relationships xmlns="http://schemas.openxmlformats.org/package/2006/relationships"><Relationship Id="rId2" Target="../media/image4.jpeg" Type="http://schemas.openxmlformats.org/officeDocument/2006/relationships/image"/><Relationship Id="rId1" Target="../slideLayouts/slideLayout6.xml" Type="http://schemas.openxmlformats.org/officeDocument/2006/relationships/slideLayout"/></Relationships>
</file>

<file path=ppt/slides/_rels/slide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3" Target="../media/image7.jpeg" Type="http://schemas.openxmlformats.org/officeDocument/2006/relationships/image"/><Relationship Id="rId2" Target="../media/image6.jpeg" Type="http://schemas.openxmlformats.org/officeDocument/2006/relationships/image"/><Relationship Id="rId1" Target="../slideLayouts/slideLayout7.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9.jpeg" Type="http://schemas.openxmlformats.org/officeDocument/2006/relationships/image"/><Relationship Id="rId2" Target="../media/image8.jpeg" Type="http://schemas.openxmlformats.org/officeDocument/2006/relationships/image"/><Relationship Id="rId1" Target="../slideLayouts/slideLayout7.xml" Type="http://schemas.openxmlformats.org/officeDocument/2006/relationships/slideLayout"/><Relationship Id="rId4" Target="../media/image10.jpeg" Type="http://schemas.openxmlformats.org/officeDocument/2006/relationships/image"/></Relationships>
</file>

<file path=ppt/slides/_rels/slide7.xml.rels><?xml version="1.0" encoding="UTF-8" standalone="yes" ?><Relationships xmlns="http://schemas.openxmlformats.org/package/2006/relationships"><Relationship Id="rId3" Target="../media/image12.jpeg" Type="http://schemas.openxmlformats.org/officeDocument/2006/relationships/image"/><Relationship Id="rId2" Target="../media/image11.jpeg" Type="http://schemas.openxmlformats.org/officeDocument/2006/relationships/image"/><Relationship Id="rId1" Target="../slideLayouts/slideLayout7.xml" Type="http://schemas.openxmlformats.org/officeDocument/2006/relationships/slideLayout"/><Relationship Id="rId4" Target="../media/image13.jpeg" Type="http://schemas.openxmlformats.org/officeDocument/2006/relationships/image"/></Relationships>
</file>

<file path=ppt/slides/_rels/slide8.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arget="../media/image16.jpeg" Type="http://schemas.openxmlformats.org/officeDocument/2006/relationships/image"/><Relationship Id="rId2" Target="../media/image15.png" Type="http://schemas.openxmlformats.org/officeDocument/2006/relationships/image"/><Relationship Id="rId1" Target="../slideLayouts/slideLayout7.xml" Type="http://schemas.openxmlformats.org/officeDocument/2006/relationships/slideLayout"/><Relationship Id="rId4" Target="../media/image17.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p:nvPr/>
        </p:nvSpPr>
        <p:spPr>
          <a:xfrm>
            <a:off x="187886" y="1502686"/>
            <a:ext cx="12004113" cy="5400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a:solidFill>
                  <a:srgbClr val="800000"/>
                </a:solidFill>
              </a:defRPr>
            </a:pPr>
            <a:r>
              <a:t>Le notizie inerenti al ruolo sociale e domestico della donna nella Firenze del primo Quattrocento, riportate in cronache, epistolari privati, libri di ricordanze, trattati sulla famiglia, concordano nel raccontarci della figura di una donna sottomessa al padre e al marito, dedita alla cura della famiglia e della casa, perno nella gestione dell’economia domestica. Una donna devota e pudica, il cui destino, tendenzialmente diviso, per le fanciulle più agiate, fra la prospettiva del matrimonio e quella del convento, era deciso dal patriarca capo-famiglia in base alle esigenze finanziarie e politiche. In una città repubblicana, il cui governo si reggeva su un complicato sistema di equilibri di alleanze e opposizioni fra le famiglie più facoltose e influenti, il nuovo legame che si veniva a stabilire con le nozze serviva, infatti, a stringere o a rinsaldare rapporti fra lignaggi diversi, oppure ad accedere ad un livello sociale superiore attraverso il nuovo parentado e perfino a porre fine alle inimicizie che dividevano gli esponenti di fazioni avversarie.</a:t>
            </a:r>
          </a:p>
          <a:p>
            <a:pPr>
              <a:defRPr>
                <a:solidFill>
                  <a:srgbClr val="800000"/>
                </a:solidFill>
              </a:defRPr>
            </a:pPr>
            <a:endParaRPr/>
          </a:p>
          <a:p>
            <a:pPr>
              <a:defRPr>
                <a:solidFill>
                  <a:srgbClr val="800000"/>
                </a:solidFill>
              </a:defRPr>
            </a:pPr>
            <a:r>
              <a:t>Esempio di questo aspetto della società fiorentina del 400 nella quale la donna era mezzo per creare alleanze tra famiglie aristocratiche, è quello di Giovanna Degli Albizzi sposatasi con Lorenzo Tornabuoni.</a:t>
            </a:r>
          </a:p>
          <a:p>
            <a:pPr>
              <a:defRPr>
                <a:solidFill>
                  <a:srgbClr val="800000"/>
                </a:solidFill>
              </a:defRPr>
            </a:pPr>
            <a:endParaRPr/>
          </a:p>
          <a:p>
            <a:pPr>
              <a:defRPr>
                <a:solidFill>
                  <a:srgbClr val="800000"/>
                </a:solidFill>
              </a:defRPr>
            </a:pPr>
            <a:r>
              <a:t>Oltre alle responsabilità domestiche, per le donne aristocratiche il matrimonio comportava anche obblighi di carattere sociale di rappresentanza, quali la partecipazione a balli e a conviti. Sebbene considerati moralmente disdicevoli dalla Chiesa, sia perché potevano indurre in tentazioni lascive, sia perché, derogando alle proibizioni delle leggi suntuarie, consentivano abbigliamenti lussuosi che sollecitavano il peccato della vanità, essi erano tuttavia tollerati in quanto necessari all’immagine e al prestigio delle famiglie.</a:t>
            </a:r>
          </a:p>
        </p:txBody>
      </p:sp>
      <p:sp>
        <p:nvSpPr>
          <p:cNvPr id="138" name="Shape 138"/>
          <p:cNvSpPr>
            <a:spLocks noGrp="1"/>
          </p:cNvSpPr>
          <p:nvPr>
            <p:ph type="title" idx="4294967295"/>
          </p:nvPr>
        </p:nvSpPr>
        <p:spPr>
          <a:xfrm>
            <a:off x="-175434" y="438410"/>
            <a:ext cx="12217121" cy="1465546"/>
          </a:xfrm>
          <a:prstGeom prst="rect">
            <a:avLst/>
          </a:prstGeom>
        </p:spPr>
        <p:txBody>
          <a:bodyPr/>
          <a:lstStyle/>
          <a:p>
            <a:pPr defTabSz="804672">
              <a:defRPr sz="3800"/>
            </a:pPr>
            <a:r>
              <a:t>Ruolo delle donne nella società fiorentina del XV secolo</a:t>
            </a:r>
            <a:b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body" idx="4294967295"/>
          </p:nvPr>
        </p:nvSpPr>
        <p:spPr>
          <a:xfrm>
            <a:off x="-177422" y="0"/>
            <a:ext cx="7765578" cy="6673754"/>
          </a:xfrm>
          <a:prstGeom prst="rect">
            <a:avLst/>
          </a:prstGeom>
        </p:spPr>
        <p:txBody>
          <a:bodyPr/>
          <a:lstStyle>
            <a:lvl1pPr marL="365758" indent="-365758">
              <a:spcBef>
                <a:spcPts val="400"/>
              </a:spcBef>
              <a:defRPr sz="2000">
                <a:solidFill>
                  <a:srgbClr val="800000"/>
                </a:solidFill>
              </a:defRPr>
            </a:lvl1pPr>
          </a:lstStyle>
          <a:p>
            <a:r>
              <a:t>Giovanna Tornabuoni indossa una finissima Gamurra, un tipico abito medioevale, le cui maniche erano intercambiabili e che veniva indossato d’inverno perché aveva diversi strati necessari per proteggere dal freddo. La Gumurra è in broccato pesantemente lavorato con un motivo a losanghe e fiori. Dall’apertura frontale e dai tagli sulle maniche, si può vedere ed apprezzare la camicia candida in lino finissimo, trattenuta da cordini di seta ornati da puntali in metallo prezioso. Le maniche sono attaccate al corpino dell’abito tramite cordini, e spesso venivano considerate nelle leggi suntuarie come veri e propri oggetti di lusso. Come precisa infatti Federico Zeri nelle sue Conversazioni sull’arte di leggere l’arte: «Non deve sorprendere che la manica fosse ricamata in modo così sfarzoso. Le maniche non erano considerate parte del vestito; erano degli oggetti a parte e venivano applicate su vesti diverse, cambiate a seconda della veste».  Sopra alla Gamurra, indossa una pellanda femminile in damascato giallo. Già in voga dal Trecento come veste dalle maniche ampie da portare sopra ad altri indumenti; la pellanda divenne, nel corso del Quattrocento, una sopravveste priva di maniche e aperta sui fianchi, che si indossava sovente fuori casa.</a:t>
            </a:r>
          </a:p>
        </p:txBody>
      </p:sp>
      <p:pic>
        <p:nvPicPr>
          <p:cNvPr id="181" name="image18.png"/>
          <p:cNvPicPr>
            <a:picLocks noChangeAspect="1"/>
          </p:cNvPicPr>
          <p:nvPr/>
        </p:nvPicPr>
        <p:blipFill>
          <a:blip r:embed="rId2"/>
          <a:stretch>
            <a:fillRect/>
          </a:stretch>
        </p:blipFill>
        <p:spPr>
          <a:xfrm>
            <a:off x="8952930" y="10651"/>
            <a:ext cx="3239071" cy="4881099"/>
          </a:xfrm>
          <a:prstGeom prst="rect">
            <a:avLst/>
          </a:prstGeom>
          <a:ln w="12700">
            <a:miter lim="400000"/>
          </a:ln>
          <a:effectLst>
            <a:outerShdw blurRad="190500" rotWithShape="0">
              <a:srgbClr val="000000">
                <a:alpha val="70000"/>
              </a:srgbClr>
            </a:outerShdw>
          </a:effectLst>
        </p:spPr>
      </p:pic>
      <p:pic>
        <p:nvPicPr>
          <p:cNvPr id="182" name="image19.png"/>
          <p:cNvPicPr>
            <a:picLocks noChangeAspect="1"/>
          </p:cNvPicPr>
          <p:nvPr/>
        </p:nvPicPr>
        <p:blipFill>
          <a:blip r:embed="rId3"/>
          <a:stretch>
            <a:fillRect/>
          </a:stretch>
        </p:blipFill>
        <p:spPr>
          <a:xfrm>
            <a:off x="8952930" y="5027086"/>
            <a:ext cx="3239071" cy="200752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body" sz="half" idx="4294967295"/>
          </p:nvPr>
        </p:nvSpPr>
        <p:spPr>
          <a:xfrm>
            <a:off x="0" y="308431"/>
            <a:ext cx="7369789" cy="2754316"/>
          </a:xfrm>
          <a:prstGeom prst="rect">
            <a:avLst/>
          </a:prstGeom>
        </p:spPr>
        <p:txBody>
          <a:bodyPr/>
          <a:lstStyle/>
          <a:p>
            <a:pPr>
              <a:lnSpc>
                <a:spcPct val="80000"/>
              </a:lnSpc>
              <a:spcBef>
                <a:spcPts val="400"/>
              </a:spcBef>
              <a:defRPr sz="1900">
                <a:solidFill>
                  <a:srgbClr val="800000"/>
                </a:solidFill>
              </a:defRPr>
            </a:pPr>
            <a:r>
              <a:t>Infine, i capelli sono acconciati in modo da lasciare la fronte scoperta, legati sul retro del capo da lacci decorativi chiamati frenelli.</a:t>
            </a:r>
            <a:endParaRPr sz="600"/>
          </a:p>
          <a:p>
            <a:pPr>
              <a:lnSpc>
                <a:spcPct val="80000"/>
              </a:lnSpc>
              <a:spcBef>
                <a:spcPts val="400"/>
              </a:spcBef>
              <a:defRPr sz="1900">
                <a:solidFill>
                  <a:srgbClr val="800000"/>
                </a:solidFill>
              </a:defRPr>
            </a:pPr>
            <a:r>
              <a:t>Una spilla appoggiata alla rientranza del muro è ugualmente composta da rubini e perle. Accanto alla dama si possono osservare un libro di preghiere semichiuso, simbolo di religiosità, una collana di grani rossi di corallo appesa, forse un rosario, comunque simbolo della Passione di Cristo a cui si associa probabilmente quella vissuta dalla protagonista.</a:t>
            </a:r>
            <a:endParaRPr sz="600"/>
          </a:p>
          <a:p>
            <a:pPr>
              <a:lnSpc>
                <a:spcPct val="80000"/>
              </a:lnSpc>
              <a:spcBef>
                <a:spcPts val="200"/>
              </a:spcBef>
              <a:defRPr sz="1200">
                <a:solidFill>
                  <a:srgbClr val="800000"/>
                </a:solidFill>
              </a:defRPr>
            </a:pPr>
            <a:r>
              <a:t> </a:t>
            </a:r>
          </a:p>
        </p:txBody>
      </p:sp>
      <p:sp>
        <p:nvSpPr>
          <p:cNvPr id="185" name="Shape 185"/>
          <p:cNvSpPr/>
          <p:nvPr/>
        </p:nvSpPr>
        <p:spPr>
          <a:xfrm>
            <a:off x="7124286" y="3114512"/>
            <a:ext cx="5067714" cy="3444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r">
              <a:defRPr sz="2000">
                <a:solidFill>
                  <a:srgbClr val="800000"/>
                </a:solidFill>
              </a:defRPr>
            </a:pPr>
            <a:r>
              <a:t>Inoltre notiamo un'iscrizione latina, che allude alle virtù della ragazza, tratto da un epigramma del I secolo d.C. del poeta romano Marziale: ARS VTINAM MORES ANIMVMQUE EFFINGERE POSSES PVLCHRIOR IN TERRIS NVLLA TABELLA FORET MCCCCLXXXVIII. </a:t>
            </a:r>
          </a:p>
          <a:p>
            <a:pPr algn="r">
              <a:defRPr sz="2000">
                <a:solidFill>
                  <a:srgbClr val="800000"/>
                </a:solidFill>
              </a:defRPr>
            </a:pPr>
            <a:r>
              <a:t>"Arte, volesse il cielo che tu potessi rappresentare il comportamento e l'animo, non ci sarebbe in terra tavola più bella. 1488".</a:t>
            </a:r>
          </a:p>
        </p:txBody>
      </p:sp>
      <p:pic>
        <p:nvPicPr>
          <p:cNvPr id="186" name="image20.png"/>
          <p:cNvPicPr>
            <a:picLocks noChangeAspect="1"/>
          </p:cNvPicPr>
          <p:nvPr/>
        </p:nvPicPr>
        <p:blipFill>
          <a:blip r:embed="rId2"/>
          <a:stretch>
            <a:fillRect/>
          </a:stretch>
        </p:blipFill>
        <p:spPr>
          <a:xfrm>
            <a:off x="341190" y="2871677"/>
            <a:ext cx="6619169" cy="3930130"/>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187" name="image21.png"/>
          <p:cNvPicPr>
            <a:picLocks noChangeAspect="1"/>
          </p:cNvPicPr>
          <p:nvPr/>
        </p:nvPicPr>
        <p:blipFill>
          <a:blip r:embed="rId3"/>
          <a:stretch>
            <a:fillRect/>
          </a:stretch>
        </p:blipFill>
        <p:spPr>
          <a:xfrm>
            <a:off x="7522067" y="308431"/>
            <a:ext cx="4424120" cy="225433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pull/>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idx="4294967295"/>
          </p:nvPr>
        </p:nvSpPr>
        <p:spPr>
          <a:xfrm>
            <a:off x="199854" y="6148723"/>
            <a:ext cx="11792292" cy="589704"/>
          </a:xfrm>
          <a:prstGeom prst="rect">
            <a:avLst/>
          </a:prstGeom>
        </p:spPr>
        <p:txBody>
          <a:bodyPr/>
          <a:lstStyle>
            <a:lvl1pPr defTabSz="704087">
              <a:defRPr sz="3200">
                <a:solidFill>
                  <a:srgbClr val="990033"/>
                </a:solidFill>
                <a:latin typeface="Baskerville Old Face"/>
                <a:ea typeface="Baskerville Old Face"/>
                <a:cs typeface="Baskerville Old Face"/>
                <a:sym typeface="Baskerville Old Face"/>
              </a:defRPr>
            </a:lvl1pPr>
          </a:lstStyle>
          <a:p>
            <a:r>
              <a:t>di Sara Fierimonte IVD</a:t>
            </a:r>
          </a:p>
        </p:txBody>
      </p:sp>
      <p:sp>
        <p:nvSpPr>
          <p:cNvPr id="190" name="Shape 190"/>
          <p:cNvSpPr>
            <a:spLocks noGrp="1"/>
          </p:cNvSpPr>
          <p:nvPr>
            <p:ph type="body" idx="4294967295"/>
          </p:nvPr>
        </p:nvSpPr>
        <p:spPr>
          <a:xfrm>
            <a:off x="56269" y="25985"/>
            <a:ext cx="12079462" cy="6358428"/>
          </a:xfrm>
          <a:prstGeom prst="rect">
            <a:avLst/>
          </a:prstGeom>
        </p:spPr>
        <p:txBody>
          <a:bodyPr/>
          <a:lstStyle/>
          <a:p>
            <a:pPr marL="187634" indent="-187634" defTabSz="469087">
              <a:lnSpc>
                <a:spcPct val="80000"/>
              </a:lnSpc>
              <a:spcBef>
                <a:spcPts val="200"/>
              </a:spcBef>
              <a:defRPr sz="1260"/>
            </a:pPr>
            <a:r>
              <a:t>SITOGRAFIA: </a:t>
            </a:r>
            <a:endParaRPr sz="8190" u="sng">
              <a:solidFill>
                <a:srgbClr val="000000"/>
              </a:solidFill>
            </a:endParaRPr>
          </a:p>
          <a:p>
            <a:pPr marL="187634" indent="-187634" defTabSz="469087">
              <a:lnSpc>
                <a:spcPct val="80000"/>
              </a:lnSpc>
              <a:spcBef>
                <a:spcPts val="0"/>
              </a:spcBef>
              <a:defRPr sz="1079" u="sng">
                <a:solidFill>
                  <a:srgbClr val="6187E3"/>
                </a:solidFill>
                <a:uFill>
                  <a:solidFill>
                    <a:srgbClr val="6187E3"/>
                  </a:solidFill>
                </a:uFill>
              </a:defRPr>
            </a:pPr>
            <a:r>
              <a:rPr>
                <a:solidFill>
                  <a:srgbClr val="0000FF"/>
                </a:solidFill>
                <a:uFill>
                  <a:solidFill>
                    <a:srgbClr val="0000FF"/>
                  </a:solidFill>
                </a:uFill>
                <a:hlinkClick r:id="rId2"/>
              </a:rPr>
              <a:t>https</a:t>
            </a:r>
            <a:r>
              <a:rPr sz="1260">
                <a:solidFill>
                  <a:srgbClr val="0000FF"/>
                </a:solidFill>
                <a:uFill>
                  <a:solidFill>
                    <a:srgbClr val="0000FF"/>
                  </a:solidFill>
                </a:uFill>
                <a:hlinkClick r:id="rId2"/>
              </a:rPr>
              <a:t>://www.google.it/url?sa=t&amp;rct=j&amp;q=&amp;esrc=s&amp;source=web&amp;cd=&amp;cad=rja&amp;uact=8&amp;ved=2ahUKEwi9mMqDt8HtAhUPDewKHatcDTMQFjABegQIARAC&amp;url=https%3A%2F%2Fwww.frammentiarte.it%2F2016%2F14-02-nativita-della-vergine%2F&amp;usg=AOvVaw3JMVfZyqwtA7nzKzRnGxcX</a:t>
            </a:r>
            <a:endParaRPr sz="1260">
              <a:solidFill>
                <a:srgbClr val="000000"/>
              </a:solidFill>
            </a:endParaRPr>
          </a:p>
          <a:p>
            <a:pPr marL="187634" indent="-187634" defTabSz="469087">
              <a:lnSpc>
                <a:spcPct val="80000"/>
              </a:lnSpc>
              <a:spcBef>
                <a:spcPts val="0"/>
              </a:spcBef>
              <a:defRPr sz="1260">
                <a:solidFill>
                  <a:srgbClr val="000000"/>
                </a:solidFill>
              </a:defRPr>
            </a:pPr>
            <a:endParaRPr sz="1260">
              <a:solidFill>
                <a:srgbClr val="000000"/>
              </a:solidFill>
            </a:endParaRPr>
          </a:p>
          <a:p>
            <a:pPr marL="187634" indent="-187634" defTabSz="469087">
              <a:lnSpc>
                <a:spcPct val="80000"/>
              </a:lnSpc>
              <a:spcBef>
                <a:spcPts val="0"/>
              </a:spcBef>
              <a:defRPr sz="1260">
                <a:solidFill>
                  <a:srgbClr val="000000"/>
                </a:solidFill>
              </a:defRPr>
            </a:pPr>
            <a:r>
              <a:t>https://www.google.it/url?sa=t&amp;rct=j&amp;q=&amp;esrc=s&amp;source=web&amp;cd=&amp;cad=rja&amp;uact=8&amp;ved=2ahUKEwi9mMqDt8HtAhUPDewKHatcDTMQFjACegQIBBAC&amp;url=https%3A%2F%2Fwww.arte.it%2Fguida-arte%2Ffirenze%2Fda-vedere%2Fopera%2Fnativit%25C3%25A0-della-vergine-1909&amp;usg=AOvVaw3Lc9TZM0RVCM_dhKGv2pAD</a:t>
            </a:r>
          </a:p>
          <a:p>
            <a:pPr marL="187634" indent="-187634" defTabSz="469087">
              <a:lnSpc>
                <a:spcPct val="80000"/>
              </a:lnSpc>
              <a:spcBef>
                <a:spcPts val="0"/>
              </a:spcBef>
              <a:defRPr sz="1260">
                <a:solidFill>
                  <a:srgbClr val="000000"/>
                </a:solidFill>
              </a:defRPr>
            </a:pPr>
            <a:endParaRPr/>
          </a:p>
          <a:p>
            <a:pPr marL="187634" indent="-187634" defTabSz="469087">
              <a:lnSpc>
                <a:spcPct val="80000"/>
              </a:lnSpc>
              <a:spcBef>
                <a:spcPts val="0"/>
              </a:spcBef>
              <a:defRPr sz="1260" u="sng">
                <a:solidFill>
                  <a:srgbClr val="6187E3"/>
                </a:solidFill>
                <a:uFill>
                  <a:solidFill>
                    <a:srgbClr val="6187E3"/>
                  </a:solidFill>
                </a:uFill>
              </a:defRPr>
            </a:pPr>
            <a:r>
              <a:rPr>
                <a:solidFill>
                  <a:srgbClr val="0000FF"/>
                </a:solidFill>
                <a:uFill>
                  <a:solidFill>
                    <a:srgbClr val="0000FF"/>
                  </a:solidFill>
                </a:uFill>
                <a:hlinkClick r:id="rId3"/>
              </a:rPr>
              <a:t>https://www.google.it/url?sa=t&amp;rct=j&amp;q=&amp;esrc=s&amp;source=web&amp;cd=&amp;cad=rja&amp;uact=8&amp;ved=2ahUKEwjo9YycuMHtAhVCC-wKHRxTDJsQFjAEegQIAhAC&amp;url=https%3A%2F%2Fit.painting-planet.com%2Fnascita-di-maria-domenico-ghirlandaio%2F&amp;usg=AOvVaw0WcrUgoSLIH-MpS-DkFpi6</a:t>
            </a:r>
            <a:endParaRPr>
              <a:solidFill>
                <a:srgbClr val="000000"/>
              </a:solidFill>
            </a:endParaRPr>
          </a:p>
          <a:p>
            <a:pPr marL="187634" indent="-187634" defTabSz="469087">
              <a:lnSpc>
                <a:spcPct val="80000"/>
              </a:lnSpc>
              <a:spcBef>
                <a:spcPts val="0"/>
              </a:spcBef>
              <a:defRPr sz="1260">
                <a:solidFill>
                  <a:srgbClr val="000000"/>
                </a:solidFill>
              </a:defRPr>
            </a:pPr>
            <a:endParaRPr>
              <a:solidFill>
                <a:srgbClr val="000000"/>
              </a:solidFill>
            </a:endParaRPr>
          </a:p>
          <a:p>
            <a:pPr marL="187634" indent="-187634" defTabSz="469087">
              <a:lnSpc>
                <a:spcPct val="80000"/>
              </a:lnSpc>
              <a:spcBef>
                <a:spcPts val="0"/>
              </a:spcBef>
              <a:defRPr sz="1260" u="sng">
                <a:solidFill>
                  <a:srgbClr val="6187E3"/>
                </a:solidFill>
                <a:uFill>
                  <a:solidFill>
                    <a:srgbClr val="6187E3"/>
                  </a:solidFill>
                </a:uFill>
              </a:defRPr>
            </a:pPr>
            <a:r>
              <a:rPr>
                <a:solidFill>
                  <a:srgbClr val="0000FF"/>
                </a:solidFill>
                <a:uFill>
                  <a:solidFill>
                    <a:srgbClr val="0000FF"/>
                  </a:solidFill>
                </a:uFill>
                <a:hlinkClick r:id="rId4"/>
              </a:rPr>
              <a:t>http://www.google.it/url?sa=t&amp;rct=j&amp;q=&amp;esrc=s&amp;source=web&amp;cd=&amp;cad=rja&amp;uact=8&amp;ved=2ahUKEwj_jK2Kwb7tAhWMvaQKHZfHA28QFjAIegQICBAC&amp;url=http%3A%2F%2Fwww.stefanograssino.it%2Fgiovanna-degli-albizzi%2F&amp;usg=AOvVaw3mdc5IfcD0UqUKc8t86JNG</a:t>
            </a:r>
            <a:endParaRPr>
              <a:solidFill>
                <a:srgbClr val="000000"/>
              </a:solidFill>
            </a:endParaRPr>
          </a:p>
          <a:p>
            <a:pPr marL="187634" indent="-187634" defTabSz="469087">
              <a:lnSpc>
                <a:spcPct val="80000"/>
              </a:lnSpc>
              <a:spcBef>
                <a:spcPts val="0"/>
              </a:spcBef>
              <a:defRPr sz="1260">
                <a:solidFill>
                  <a:srgbClr val="000000"/>
                </a:solidFill>
              </a:defRPr>
            </a:pPr>
            <a:endParaRPr>
              <a:solidFill>
                <a:srgbClr val="000000"/>
              </a:solidFill>
            </a:endParaRPr>
          </a:p>
          <a:p>
            <a:pPr marL="187634" indent="-187634" defTabSz="469087">
              <a:lnSpc>
                <a:spcPct val="80000"/>
              </a:lnSpc>
              <a:spcBef>
                <a:spcPts val="0"/>
              </a:spcBef>
              <a:defRPr sz="1260" u="sng">
                <a:solidFill>
                  <a:srgbClr val="6187E3"/>
                </a:solidFill>
                <a:uFill>
                  <a:solidFill>
                    <a:srgbClr val="6187E3"/>
                  </a:solidFill>
                </a:uFill>
              </a:defRPr>
            </a:pPr>
            <a:r>
              <a:rPr>
                <a:solidFill>
                  <a:srgbClr val="0000FF"/>
                </a:solidFill>
                <a:uFill>
                  <a:solidFill>
                    <a:srgbClr val="0000FF"/>
                  </a:solidFill>
                </a:uFill>
                <a:hlinkClick r:id="rId5"/>
              </a:rPr>
              <a:t>https://www.google.it/url?sa=t&amp;rct=j&amp;q=&amp;esrc=s&amp;source=web&amp;cd=&amp;cad=rja&amp;uact=8&amp;ved=2ahUKEwj_jK2Kwb7tAhWMvaQKHZfHA28QFjAGegQIChAC&amp;url=https%3A%2F%2Fwww.frammentiarte.it%2F2016%2F21-giovanna-tornabuoni%2F&amp;usg=AOvVaw2jTxlByqp5EY3bY-xG0kzQ</a:t>
            </a:r>
            <a:endParaRPr>
              <a:solidFill>
                <a:srgbClr val="000000"/>
              </a:solidFill>
            </a:endParaRPr>
          </a:p>
          <a:p>
            <a:pPr marL="187634" indent="-187634" defTabSz="469087">
              <a:lnSpc>
                <a:spcPct val="80000"/>
              </a:lnSpc>
              <a:spcBef>
                <a:spcPts val="0"/>
              </a:spcBef>
              <a:defRPr sz="1260">
                <a:solidFill>
                  <a:srgbClr val="000000"/>
                </a:solidFill>
              </a:defRPr>
            </a:pPr>
            <a:endParaRPr>
              <a:solidFill>
                <a:srgbClr val="000000"/>
              </a:solidFill>
            </a:endParaRPr>
          </a:p>
          <a:p>
            <a:pPr marL="187634" indent="-187634" defTabSz="469087">
              <a:lnSpc>
                <a:spcPct val="80000"/>
              </a:lnSpc>
              <a:spcBef>
                <a:spcPts val="0"/>
              </a:spcBef>
              <a:defRPr sz="1260" u="sng">
                <a:solidFill>
                  <a:srgbClr val="6187E3"/>
                </a:solidFill>
                <a:uFill>
                  <a:solidFill>
                    <a:srgbClr val="6187E3"/>
                  </a:solidFill>
                </a:uFill>
              </a:defRPr>
            </a:pPr>
            <a:r>
              <a:rPr>
                <a:solidFill>
                  <a:srgbClr val="0000FF"/>
                </a:solidFill>
                <a:uFill>
                  <a:solidFill>
                    <a:srgbClr val="0000FF"/>
                  </a:solidFill>
                </a:uFill>
                <a:hlinkClick r:id="rId6"/>
              </a:rPr>
              <a:t>http://www.google.it/url?sa=t&amp;rct=j&amp;q=&amp;esrc=s&amp;source=web&amp;cd=&amp;cad=rja&amp;uact=8&amp;ved=2ahUKEwj_jK2Kwb7tAhWMvaQKHZfHA28QFjADegQIAxAC&amp;url=http%3A%2F%2Fwww.arte.it%2Fopera%2Fritratto-di-giovanna-tornabuoni-4675&amp;usg=AOvVaw35L68IHh6AssOC56u0Tp4p</a:t>
            </a:r>
            <a:endParaRPr>
              <a:solidFill>
                <a:srgbClr val="000000"/>
              </a:solidFill>
            </a:endParaRPr>
          </a:p>
          <a:p>
            <a:pPr marL="187634" indent="-187634" defTabSz="469087">
              <a:lnSpc>
                <a:spcPct val="80000"/>
              </a:lnSpc>
              <a:spcBef>
                <a:spcPts val="0"/>
              </a:spcBef>
              <a:defRPr sz="1260">
                <a:solidFill>
                  <a:srgbClr val="000000"/>
                </a:solidFill>
              </a:defRPr>
            </a:pPr>
            <a:endParaRPr>
              <a:solidFill>
                <a:srgbClr val="000000"/>
              </a:solidFill>
            </a:endParaRPr>
          </a:p>
          <a:p>
            <a:pPr marL="187634" indent="-187634" defTabSz="469087">
              <a:lnSpc>
                <a:spcPct val="80000"/>
              </a:lnSpc>
              <a:spcBef>
                <a:spcPts val="0"/>
              </a:spcBef>
              <a:defRPr sz="1260">
                <a:solidFill>
                  <a:srgbClr val="000000"/>
                </a:solidFill>
              </a:defRPr>
            </a:pPr>
            <a:r>
              <a:t>http://www.google.it/url?sa=t&amp;rct=j&amp;q=&amp;esrc=s&amp;source=web&amp;cd=&amp;cad=rja&amp;uact=8&amp;ved=2ahUKEwj8xcazrr7tAhXGGuwKHQPaDH4QFjAPegQIExAC&amp;url=http%3A%2F%2Fwww.travelingintuscany.com%2Farte%2Fghirlandaio%2Fgiovannatornabuoni.htm&amp;usg=AOvVaw1f5hCpatwxbftWYV0J5Ogy</a:t>
            </a:r>
          </a:p>
          <a:p>
            <a:pPr marL="187634" indent="-187634" defTabSz="469087">
              <a:lnSpc>
                <a:spcPct val="80000"/>
              </a:lnSpc>
              <a:spcBef>
                <a:spcPts val="0"/>
              </a:spcBef>
              <a:defRPr sz="1260"/>
            </a:pPr>
            <a:endParaRPr/>
          </a:p>
          <a:p>
            <a:pPr marL="187634" indent="-187634" defTabSz="469087">
              <a:lnSpc>
                <a:spcPct val="80000"/>
              </a:lnSpc>
              <a:spcBef>
                <a:spcPts val="0"/>
              </a:spcBef>
              <a:defRPr sz="1260" u="sng">
                <a:solidFill>
                  <a:srgbClr val="6187E3"/>
                </a:solidFill>
                <a:uFill>
                  <a:solidFill>
                    <a:srgbClr val="6187E3"/>
                  </a:solidFill>
                </a:uFill>
              </a:defRPr>
            </a:pPr>
            <a:r>
              <a:rPr>
                <a:solidFill>
                  <a:srgbClr val="0000FF"/>
                </a:solidFill>
                <a:uFill>
                  <a:solidFill>
                    <a:srgbClr val="0000FF"/>
                  </a:solidFill>
                </a:uFill>
                <a:hlinkClick r:id="rId7"/>
              </a:rPr>
              <a:t>http://www.google.it/url?sa=t&amp;rct=j&amp;q=&amp;esrc=s&amp;source=web&amp;cd=&amp;cad=rja&amp;uact=8&amp;ved=2ahUKEwjAreegmsTtAhUDcBQKHTcsA_gQFjAFegQICRAC&amp;url=http%3A%2F%2Fwww.travelingintuscany.com%2Fart%2Fghirlandaio%2Fgiovannatornabuoni.htm&amp;usg=AOvVaw0g6_nItrtcVrWNKsfxt-da</a:t>
            </a:r>
          </a:p>
          <a:p>
            <a:pPr marL="187634" indent="-187634" defTabSz="469087">
              <a:lnSpc>
                <a:spcPct val="80000"/>
              </a:lnSpc>
              <a:spcBef>
                <a:spcPts val="0"/>
              </a:spcBef>
              <a:defRPr sz="1260"/>
            </a:pPr>
            <a:endParaRPr>
              <a:solidFill>
                <a:srgbClr val="0000FF"/>
              </a:solidFill>
              <a:uFill>
                <a:solidFill>
                  <a:srgbClr val="0000FF"/>
                </a:solidFill>
              </a:uFill>
              <a:hlinkClick r:id="rId7"/>
            </a:endParaRPr>
          </a:p>
          <a:p>
            <a:pPr marL="187634" indent="-187634" defTabSz="469087">
              <a:lnSpc>
                <a:spcPct val="80000"/>
              </a:lnSpc>
              <a:spcBef>
                <a:spcPts val="0"/>
              </a:spcBef>
              <a:defRPr sz="1260"/>
            </a:pPr>
            <a:r>
              <a:t>http://www.google.it/url?sa=t&amp;rct=j&amp;q=&amp;esrc=s&amp;source=web&amp;cd=&amp;cad=rja&amp;uact=8&amp;ved=2ahUKEwiY9M61nsTtAhWi2-AKHeW5ANY4ChAWMAB6BAgDEAI&amp;url=http%3A%2F%2Fwww.capitale-italia.com%2F2018%2F11%2Fdomenico-ghirlandaio-e-i-tornabuoni-in_91.html&amp;usg=AOvVaw0CL7-AWUetKkM3jNel8amg</a:t>
            </a:r>
          </a:p>
          <a:p>
            <a:pPr marL="187634" indent="-187634" defTabSz="469087">
              <a:lnSpc>
                <a:spcPct val="80000"/>
              </a:lnSpc>
              <a:spcBef>
                <a:spcPts val="0"/>
              </a:spcBef>
              <a:defRPr sz="1260"/>
            </a:pPr>
            <a:endParaRPr/>
          </a:p>
          <a:p>
            <a:pPr marL="187634" indent="-187634" defTabSz="469087">
              <a:lnSpc>
                <a:spcPct val="80000"/>
              </a:lnSpc>
              <a:spcBef>
                <a:spcPts val="0"/>
              </a:spcBef>
              <a:defRPr sz="1260" u="sng">
                <a:solidFill>
                  <a:srgbClr val="6187E3"/>
                </a:solidFill>
                <a:uFill>
                  <a:solidFill>
                    <a:srgbClr val="6187E3"/>
                  </a:solidFill>
                </a:uFill>
              </a:defRPr>
            </a:pPr>
            <a:r>
              <a:rPr>
                <a:solidFill>
                  <a:srgbClr val="0000FF"/>
                </a:solidFill>
                <a:uFill>
                  <a:solidFill>
                    <a:srgbClr val="0000FF"/>
                  </a:solidFill>
                </a:uFill>
                <a:hlinkClick r:id="rId8"/>
              </a:rPr>
              <a:t>http://www.google.it/url?sa=t&amp;rct=j&amp;q=&amp;esrc=s&amp;source=web&amp;cd=&amp;cad=rja&amp;uact=8&amp;ved=2ahUKEwjn1sWBoMTtAhXMC2MBHc-WBVI4ChAWMAR6BAgEEAI&amp;url=http%3A%2F%2Fdrammaturgia.fupress.net%2Fsaggi%2Fsaggio.php%3Fid%3D3607&amp;usg=AOvVaw1sB0U0kVADZusF7UCjLDTz</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917986" y="570155"/>
            <a:ext cx="10341686" cy="1054251"/>
          </a:xfrm>
          <a:prstGeom prst="rect">
            <a:avLst/>
          </a:prstGeom>
        </p:spPr>
        <p:txBody>
          <a:bodyPr/>
          <a:lstStyle/>
          <a:p>
            <a:r>
              <a:t>Donne nei ritratti</a:t>
            </a:r>
          </a:p>
        </p:txBody>
      </p:sp>
      <p:sp>
        <p:nvSpPr>
          <p:cNvPr id="141" name="Shape 141"/>
          <p:cNvSpPr/>
          <p:nvPr/>
        </p:nvSpPr>
        <p:spPr>
          <a:xfrm>
            <a:off x="600800" y="2299497"/>
            <a:ext cx="11230131" cy="4053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000">
                <a:solidFill>
                  <a:srgbClr val="800000"/>
                </a:solidFill>
              </a:defRPr>
            </a:lvl1pPr>
          </a:lstStyle>
          <a:p>
            <a:r>
              <a:t>La vista di profilo comunemente usata per i ritratti dipinti del primo Rinascimento è conforme al formato delle medaglie dei ritratti, che Pisanello introdusse negli anni Trenta del Quattrocento. La sua Cecilia Gonzaga, che rappresenta la figlia del duca di Mantova, è la prima medaglia rinascimentale conosciuta a raffigurare una donna. Riflettendo il fascino umanista per il passato classico, le medaglie emulavano antiche monete romane raffiguranti i Cesari in un profilo rigoroso. Poiché la vista di profilo veniva utilizzata anche per le immagini di sante, era particolarmente adatta per i ritratti di giovani spose, che dovevano rendere onore alle famiglie dei loro mariti attraverso un comportamento virtuoso. La postura eretta e lo sguardo distorto dettati dal formato del profilo rafforzarono l'impressione di rettitudine morale e riecheggiarono l'ammonimento del teorico del Rinascimento Leon Battista Alberti secondo cui le giovani donne dovrebbero comportarsi con autocontrollo e "un comportamento grave". Il ritratto di profilo dipinto andò generalmente fuori moda alla fine del XV secolo, sebbene fosse ancora utilizzato in circostanze speciali. La Giovanna degli Albizzi Tornabuoni di Domenico Ghirlandaio ne è un esempio.</a:t>
            </a:r>
          </a:p>
        </p:txBody>
      </p:sp>
      <p:pic>
        <p:nvPicPr>
          <p:cNvPr id="142" name="image4.png"/>
          <p:cNvPicPr>
            <a:picLocks noChangeAspect="1"/>
          </p:cNvPicPr>
          <p:nvPr/>
        </p:nvPicPr>
        <p:blipFill>
          <a:blip r:embed="rId2"/>
          <a:stretch>
            <a:fillRect/>
          </a:stretch>
        </p:blipFill>
        <p:spPr>
          <a:xfrm>
            <a:off x="145763" y="140204"/>
            <a:ext cx="3129702" cy="1569786"/>
          </a:xfrm>
          <a:prstGeom prst="rect">
            <a:avLst/>
          </a:prstGeom>
          <a:ln w="12700">
            <a:miter lim="400000"/>
          </a:ln>
        </p:spPr>
      </p:pic>
      <p:sp>
        <p:nvSpPr>
          <p:cNvPr id="143" name="Shape 143"/>
          <p:cNvSpPr/>
          <p:nvPr/>
        </p:nvSpPr>
        <p:spPr>
          <a:xfrm>
            <a:off x="145761" y="1654679"/>
            <a:ext cx="3129703" cy="294639"/>
          </a:xfrm>
          <a:prstGeom prst="rect">
            <a:avLst/>
          </a:prstGeom>
          <a:solidFill>
            <a:srgbClr val="800000"/>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300">
                <a:solidFill>
                  <a:srgbClr val="FFFFFF"/>
                </a:solidFill>
              </a:defRPr>
            </a:lvl1pPr>
          </a:lstStyle>
          <a:p>
            <a:r>
              <a:t>Pisanello, Medaglia di Cecilia Gonzaga</a:t>
            </a:r>
          </a:p>
        </p:txBody>
      </p:sp>
    </p:spTree>
  </p:cSld>
  <p:clrMapOvr>
    <a:masterClrMapping/>
  </p:clrMapOvr>
  <mc:AlternateContent xmlns:mc="http://schemas.openxmlformats.org/markup-compatibility/2006" xmlns:p14="http://schemas.microsoft.com/office/powerpoint/2010/main">
    <mc:Choice Requires="p14">
      <p:transition spd="slow">
        <p:pull/>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763241" y="287289"/>
            <a:ext cx="10341686" cy="1054250"/>
          </a:xfrm>
          <a:prstGeom prst="rect">
            <a:avLst/>
          </a:prstGeom>
        </p:spPr>
        <p:txBody>
          <a:bodyPr/>
          <a:lstStyle>
            <a:lvl1pPr>
              <a:defRPr b="1">
                <a:solidFill>
                  <a:srgbClr val="000000"/>
                </a:solidFill>
              </a:defRPr>
            </a:lvl1pPr>
          </a:lstStyle>
          <a:p>
            <a:r>
              <a:t>GIOVANNA DEGLI ALBIZZI</a:t>
            </a:r>
          </a:p>
        </p:txBody>
      </p:sp>
      <p:sp>
        <p:nvSpPr>
          <p:cNvPr id="146" name="Shape 146"/>
          <p:cNvSpPr>
            <a:spLocks noGrp="1"/>
          </p:cNvSpPr>
          <p:nvPr>
            <p:ph type="body" sz="half" idx="4294967295"/>
          </p:nvPr>
        </p:nvSpPr>
        <p:spPr>
          <a:xfrm>
            <a:off x="5741746" y="1955405"/>
            <a:ext cx="6339841" cy="3956611"/>
          </a:xfrm>
          <a:prstGeom prst="rect">
            <a:avLst/>
          </a:prstGeom>
        </p:spPr>
        <p:txBody>
          <a:bodyPr/>
          <a:lstStyle/>
          <a:p>
            <a:pPr marL="365758" indent="-365758" algn="r">
              <a:defRPr sz="2200">
                <a:solidFill>
                  <a:srgbClr val="800000"/>
                </a:solidFill>
              </a:defRPr>
            </a:pPr>
            <a:r>
              <a:t>Giovanna era figlia di Maso degli Albizzi e di Caterina Soderini. Il 15 giugno 1486 si sposò con Lorenzo Tornabuoni. Il suocero di Giovanna era Giovanni Tornabuoni, zio di Lorenzo il Magnifico e tesoriere papale, da molti definito come l'uomo più potente a Firenze dopo Lorenzo stesso. Per le nozze Botticelli decorò ad affresco la loggia di Villa Tornabuoni con scene allegoriche, una delle quali era dedicata alla sposa: </a:t>
            </a:r>
            <a:r>
              <a:rPr b="1">
                <a:solidFill>
                  <a:srgbClr val="000000"/>
                </a:solidFill>
              </a:rPr>
              <a:t>Venere e le tre Grazie offrono doni a una giovane</a:t>
            </a:r>
            <a:r>
              <a:rPr sz="1800"/>
              <a:t>. </a:t>
            </a:r>
          </a:p>
        </p:txBody>
      </p:sp>
      <p:sp>
        <p:nvSpPr>
          <p:cNvPr id="147" name="Shape 147"/>
          <p:cNvSpPr/>
          <p:nvPr/>
        </p:nvSpPr>
        <p:spPr>
          <a:xfrm>
            <a:off x="-110415" y="6035761"/>
            <a:ext cx="12192003" cy="71881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lnSpc>
                <a:spcPct val="90000"/>
              </a:lnSpc>
              <a:spcBef>
                <a:spcPts val="1000"/>
              </a:spcBef>
              <a:defRPr sz="2200">
                <a:solidFill>
                  <a:srgbClr val="800000"/>
                </a:solidFill>
              </a:defRPr>
            </a:lvl1pPr>
          </a:lstStyle>
          <a:p>
            <a:r>
              <a:t>Giovanna si trova in posizione preminente anche nell’affresco della cappella Tornabuoni, nella Visitazione, che tratteremo in seguito.</a:t>
            </a:r>
          </a:p>
        </p:txBody>
      </p:sp>
      <p:pic>
        <p:nvPicPr>
          <p:cNvPr id="148" name="image5.png"/>
          <p:cNvPicPr>
            <a:picLocks noChangeAspect="1"/>
          </p:cNvPicPr>
          <p:nvPr/>
        </p:nvPicPr>
        <p:blipFill>
          <a:blip r:embed="rId2"/>
          <a:stretch>
            <a:fillRect/>
          </a:stretch>
        </p:blipFill>
        <p:spPr>
          <a:xfrm>
            <a:off x="486975" y="2127087"/>
            <a:ext cx="4901794" cy="3613245"/>
          </a:xfrm>
          <a:prstGeom prst="rect">
            <a:avLst/>
          </a:prstGeom>
          <a:ln w="38100" cap="sq">
            <a:solidFill>
              <a:srgbClr val="000000"/>
            </a:solidFill>
            <a:miter/>
          </a:ln>
          <a:effectLst>
            <a:outerShdw blurRad="50800" dist="38100" dir="2700000"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p:c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325674" y="187888"/>
            <a:ext cx="11774466" cy="1436519"/>
          </a:xfrm>
          <a:prstGeom prst="rect">
            <a:avLst/>
          </a:prstGeom>
        </p:spPr>
        <p:txBody>
          <a:bodyPr/>
          <a:lstStyle>
            <a:lvl1pPr defTabSz="896111">
              <a:defRPr sz="5200"/>
            </a:lvl1pPr>
          </a:lstStyle>
          <a:p>
            <a:r>
              <a:t>La cerimonia dell’unione matrimoniale</a:t>
            </a:r>
          </a:p>
        </p:txBody>
      </p:sp>
      <p:sp>
        <p:nvSpPr>
          <p:cNvPr id="151" name="Shape 151"/>
          <p:cNvSpPr/>
          <p:nvPr/>
        </p:nvSpPr>
        <p:spPr>
          <a:xfrm>
            <a:off x="325672" y="2318522"/>
            <a:ext cx="11741069" cy="4358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2000">
                <a:solidFill>
                  <a:srgbClr val="800000"/>
                </a:solidFill>
              </a:defRPr>
            </a:pPr>
            <a:r>
              <a:t>Il matrimonio era stato un'occasione sontuosa, segnando l'unione di due tra le più importanti e antiche famiglie fiorentine che, durante la prima metà del secolo, erano state politicamente opposte (nel 1433 il nonno di Lorenzo, Cosimo il Vecchio, era stato incarcerato e poi esiliato da alcune delle grandi famiglie fiorentine tra cui gli Albizzi). </a:t>
            </a:r>
          </a:p>
          <a:p>
            <a:pPr>
              <a:defRPr sz="2000">
                <a:solidFill>
                  <a:srgbClr val="800000"/>
                </a:solidFill>
              </a:defRPr>
            </a:pPr>
            <a:r>
              <a:t>Un corteo di cento ragazze di buona famiglia e quindici giovani aveva accompagnato Giovanna alla cattedrale di Firenze, Santa Maria del Fiore, dove le era stato consegnato l'anello nuziale in presenza dell'ambasciatore spagnolo presso il Papa. I festeggiamenti prevedevano banchetti e balli organizzati su pedane di legno, appositamente costruite per l'occasione accanto ai palazzi Tornabuoni e Albizzi. </a:t>
            </a:r>
          </a:p>
          <a:p>
            <a:pPr>
              <a:defRPr sz="2000">
                <a:solidFill>
                  <a:srgbClr val="800000"/>
                </a:solidFill>
              </a:defRPr>
            </a:pPr>
            <a:r>
              <a:t>Nell'ottobre 1487 Giovanna aveva dato alla luce il primo nipote di Giovanni Tornabuoni, chiamato in suo onore Giovanni. Quando il Ghirlandaio dipinse il suo ritratto nella Visitazione, era già morta. Morì un anno dopo la nascita del figlio, durante una nuova gravidanza, e fu sepolta a S. Maria Novella. Il ritratto postumo di Giovanni in questo ciclo conferma ai posteri l'importanza del suo posto tra i Tornabuoni, essendo lei il mezzo attraverso il quale il cognome veniva trasmesso a una nuova generazione. </a:t>
            </a:r>
          </a:p>
        </p:txBody>
      </p:sp>
    </p:spTree>
  </p:cSld>
  <p:clrMapOvr>
    <a:masterClrMapping/>
  </p:clrMapOvr>
  <mc:AlternateContent xmlns:mc="http://schemas.openxmlformats.org/markup-compatibility/2006" xmlns:p14="http://schemas.microsoft.com/office/powerpoint/2010/main">
    <mc:Choice Requires="p14">
      <p:transition spd="slow" p14:dur="1200">
        <p:c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idx="4294967295"/>
          </p:nvPr>
        </p:nvSpPr>
        <p:spPr>
          <a:xfrm>
            <a:off x="6660108" y="235767"/>
            <a:ext cx="5000627" cy="611191"/>
          </a:xfrm>
          <a:prstGeom prst="rect">
            <a:avLst/>
          </a:prstGeom>
        </p:spPr>
        <p:txBody>
          <a:bodyPr/>
          <a:lstStyle>
            <a:lvl1pPr defTabSz="576072">
              <a:defRPr sz="3400" b="1">
                <a:solidFill>
                  <a:srgbClr val="C00000"/>
                </a:solidFill>
              </a:defRPr>
            </a:lvl1pPr>
          </a:lstStyle>
          <a:p>
            <a:r>
              <a:t>La Visitazione</a:t>
            </a:r>
          </a:p>
        </p:txBody>
      </p:sp>
      <p:sp>
        <p:nvSpPr>
          <p:cNvPr id="154" name="Shape 154"/>
          <p:cNvSpPr>
            <a:spLocks noGrp="1"/>
          </p:cNvSpPr>
          <p:nvPr>
            <p:ph type="body" sz="half" idx="4294967295"/>
          </p:nvPr>
        </p:nvSpPr>
        <p:spPr>
          <a:xfrm>
            <a:off x="-177420" y="4356100"/>
            <a:ext cx="8598090" cy="2331305"/>
          </a:xfrm>
          <a:prstGeom prst="rect">
            <a:avLst/>
          </a:prstGeom>
        </p:spPr>
        <p:txBody>
          <a:bodyPr/>
          <a:lstStyle/>
          <a:p>
            <a:pPr marL="362101" indent="-362101" defTabSz="905255">
              <a:spcBef>
                <a:spcPts val="400"/>
              </a:spcBef>
              <a:defRPr sz="1700">
                <a:solidFill>
                  <a:srgbClr val="800000"/>
                </a:solidFill>
              </a:defRPr>
            </a:pPr>
            <a:r>
              <a:t>Dietro Elisabetta appaiono due giovani, sue accompagnatrici, mentre alle due estremità della composizione vediamo due gruppi di donne.</a:t>
            </a:r>
          </a:p>
          <a:p>
            <a:pPr marL="362101" indent="-362101" defTabSz="905255">
              <a:spcBef>
                <a:spcPts val="400"/>
              </a:spcBef>
              <a:defRPr sz="1700">
                <a:solidFill>
                  <a:srgbClr val="800000"/>
                </a:solidFill>
              </a:defRPr>
            </a:pPr>
            <a:r>
              <a:t>Quello di sinistra è composto da tre figure aureolate, riprese in diverse angolazioni; nel gruppo di destra vengono invece identificate nobildonne contemporanee al Ghirlandaio. La prima, con una bellissima capigliatura e splendidamente abbigliata, è Giovanna degli Albizzi. La seguono, in vesti meno eleganti, Dianora Tornabuoni, sposata con Pier Soderini, e una giovane donna con una vistosa acconciatura, riccamente ingioiellata</a:t>
            </a:r>
            <a:r>
              <a:rPr>
                <a:solidFill>
                  <a:srgbClr val="C00000"/>
                </a:solidFill>
              </a:rPr>
              <a:t>.</a:t>
            </a:r>
          </a:p>
        </p:txBody>
      </p:sp>
      <p:pic>
        <p:nvPicPr>
          <p:cNvPr id="155" name="image6.png"/>
          <p:cNvPicPr>
            <a:picLocks noChangeAspect="1"/>
          </p:cNvPicPr>
          <p:nvPr/>
        </p:nvPicPr>
        <p:blipFill>
          <a:blip r:embed="rId2"/>
          <a:stretch>
            <a:fillRect/>
          </a:stretch>
        </p:blipFill>
        <p:spPr>
          <a:xfrm>
            <a:off x="163772" y="8276"/>
            <a:ext cx="6359860" cy="4159017"/>
          </a:xfrm>
          <a:prstGeom prst="rect">
            <a:avLst/>
          </a:prstGeom>
          <a:ln w="12700">
            <a:miter lim="400000"/>
          </a:ln>
        </p:spPr>
      </p:pic>
      <p:pic>
        <p:nvPicPr>
          <p:cNvPr id="156" name="image7.png"/>
          <p:cNvPicPr>
            <a:picLocks noChangeAspect="1"/>
          </p:cNvPicPr>
          <p:nvPr/>
        </p:nvPicPr>
        <p:blipFill>
          <a:blip r:embed="rId3"/>
          <a:stretch>
            <a:fillRect/>
          </a:stretch>
        </p:blipFill>
        <p:spPr>
          <a:xfrm>
            <a:off x="8771277" y="2790088"/>
            <a:ext cx="3270600" cy="4067913"/>
          </a:xfrm>
          <a:prstGeom prst="rect">
            <a:avLst/>
          </a:prstGeom>
          <a:ln w="12700">
            <a:miter lim="400000"/>
          </a:ln>
        </p:spPr>
      </p:pic>
      <p:sp>
        <p:nvSpPr>
          <p:cNvPr id="157" name="Shape 157"/>
          <p:cNvSpPr/>
          <p:nvPr/>
        </p:nvSpPr>
        <p:spPr>
          <a:xfrm>
            <a:off x="6523631" y="1035763"/>
            <a:ext cx="5518248" cy="1767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solidFill>
                  <a:srgbClr val="800000"/>
                </a:solidFill>
              </a:defRPr>
            </a:lvl1pPr>
          </a:lstStyle>
          <a:p>
            <a:r>
              <a:t>Il secondo episodio della parete destra mostra l’incontro di Maria con Elisabetta. Al centro è rappresentata la scena principale, incorniciata ed enfatizzata dalle linee di fuga convergenti di un muro ripreso in perfetto scorcio e di un dirupo in secondo piano.    </a:t>
            </a:r>
          </a:p>
        </p:txBody>
      </p:sp>
    </p:spTree>
  </p:cSld>
  <p:clrMapOvr>
    <a:masterClrMapping/>
  </p:clrMapOvr>
  <mc:AlternateContent xmlns:mc="http://schemas.openxmlformats.org/markup-compatibility/2006" xmlns:p14="http://schemas.microsoft.com/office/powerpoint/2010/main">
    <mc:Choice Requires="p14">
      <p:transition spd="slow">
        <p:pull/>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p:nvPr/>
        </p:nvSpPr>
        <p:spPr>
          <a:xfrm>
            <a:off x="251714" y="3993667"/>
            <a:ext cx="11611911" cy="2834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000">
                <a:solidFill>
                  <a:srgbClr val="800000"/>
                </a:solidFill>
              </a:defRPr>
            </a:lvl1pPr>
          </a:lstStyle>
          <a:p>
            <a:r>
              <a:t>Lo sfondo raffinato mostra l'influenza dell'arte sia classica che fiamminga sul Ghirlandaio.  Sulla sinistra è infatti raffigurata una stupefacente veduta al di là della città, di gusto fiammingo, mentre a destra appare un’architettura antica con rilievi classicheggianti. . Il balcone al centro con due giovani protesi è probabilmente un riferimento alla Madonna del Cancelliere Rolin di Jan van Eyck, o al San Luca che dipinge la Madonna di Rogier van der Weyden. Altre due figure sono ritratte mentre camminano verso l'alto vicino al muro divisorio. La città è fantasiosa, ma dettagli come la torre di Palazzo Vecchio di Firenze e il campanile di Santa Maria Novella, così come il Colosseo di Roma, provengono da edifici reali. Il chiaroscuro e le variazioni cromatiche conferiscono a tutto l’insieme una naturalistica luminosità, proveniente dall’alto e da sinistra.</a:t>
            </a:r>
          </a:p>
        </p:txBody>
      </p:sp>
      <p:pic>
        <p:nvPicPr>
          <p:cNvPr id="160" name="image8.png"/>
          <p:cNvPicPr>
            <a:picLocks noChangeAspect="1"/>
          </p:cNvPicPr>
          <p:nvPr/>
        </p:nvPicPr>
        <p:blipFill>
          <a:blip r:embed="rId2"/>
          <a:stretch>
            <a:fillRect/>
          </a:stretch>
        </p:blipFill>
        <p:spPr>
          <a:xfrm>
            <a:off x="9034815" y="223156"/>
            <a:ext cx="2940506" cy="3107135"/>
          </a:xfrm>
          <a:prstGeom prst="rect">
            <a:avLst/>
          </a:prstGeom>
          <a:ln w="12700">
            <a:miter lim="400000"/>
          </a:ln>
        </p:spPr>
      </p:pic>
      <p:sp>
        <p:nvSpPr>
          <p:cNvPr id="161" name="Shape 161"/>
          <p:cNvSpPr/>
          <p:nvPr/>
        </p:nvSpPr>
        <p:spPr>
          <a:xfrm>
            <a:off x="9034818" y="3360685"/>
            <a:ext cx="2828807" cy="599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600"/>
            </a:lvl1pPr>
          </a:lstStyle>
          <a:p>
            <a:r>
              <a:t>Madonna del Cancelliere Rolin di Jan van Eyck</a:t>
            </a:r>
          </a:p>
        </p:txBody>
      </p:sp>
      <p:pic>
        <p:nvPicPr>
          <p:cNvPr id="162" name="image9.png"/>
          <p:cNvPicPr>
            <a:picLocks noChangeAspect="1"/>
          </p:cNvPicPr>
          <p:nvPr/>
        </p:nvPicPr>
        <p:blipFill>
          <a:blip r:embed="rId3"/>
          <a:stretch>
            <a:fillRect/>
          </a:stretch>
        </p:blipFill>
        <p:spPr>
          <a:xfrm>
            <a:off x="384472" y="253550"/>
            <a:ext cx="3273130" cy="3076740"/>
          </a:xfrm>
          <a:prstGeom prst="rect">
            <a:avLst/>
          </a:prstGeom>
          <a:ln w="12700">
            <a:miter lim="400000"/>
          </a:ln>
        </p:spPr>
      </p:pic>
      <p:sp>
        <p:nvSpPr>
          <p:cNvPr id="163" name="Shape 163"/>
          <p:cNvSpPr/>
          <p:nvPr/>
        </p:nvSpPr>
        <p:spPr>
          <a:xfrm>
            <a:off x="291150" y="3318955"/>
            <a:ext cx="3366451" cy="599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600"/>
            </a:lvl1pPr>
          </a:lstStyle>
          <a:p>
            <a:r>
              <a:t>San Luca che dipinge la Madonna di Rogier van der Weyden</a:t>
            </a:r>
          </a:p>
        </p:txBody>
      </p:sp>
      <p:pic>
        <p:nvPicPr>
          <p:cNvPr id="164" name="image10.png"/>
          <p:cNvPicPr>
            <a:picLocks noChangeAspect="1"/>
          </p:cNvPicPr>
          <p:nvPr/>
        </p:nvPicPr>
        <p:blipFill>
          <a:blip r:embed="rId4"/>
          <a:stretch>
            <a:fillRect/>
          </a:stretch>
        </p:blipFill>
        <p:spPr>
          <a:xfrm>
            <a:off x="4278148" y="223156"/>
            <a:ext cx="4136121" cy="310713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11.png"/>
          <p:cNvPicPr>
            <a:picLocks noChangeAspect="1"/>
          </p:cNvPicPr>
          <p:nvPr/>
        </p:nvPicPr>
        <p:blipFill>
          <a:blip r:embed="rId2"/>
          <a:stretch>
            <a:fillRect/>
          </a:stretch>
        </p:blipFill>
        <p:spPr>
          <a:xfrm>
            <a:off x="9089773" y="2759266"/>
            <a:ext cx="2957664" cy="3943549"/>
          </a:xfrm>
          <a:prstGeom prst="rect">
            <a:avLst/>
          </a:prstGeom>
          <a:ln w="12700">
            <a:miter lim="400000"/>
          </a:ln>
        </p:spPr>
      </p:pic>
      <p:sp>
        <p:nvSpPr>
          <p:cNvPr id="167" name="Shape 167"/>
          <p:cNvSpPr>
            <a:spLocks noGrp="1"/>
          </p:cNvSpPr>
          <p:nvPr>
            <p:ph type="title" idx="4294967295"/>
          </p:nvPr>
        </p:nvSpPr>
        <p:spPr>
          <a:xfrm>
            <a:off x="286845" y="328330"/>
            <a:ext cx="11760593" cy="2203856"/>
          </a:xfrm>
          <a:prstGeom prst="rect">
            <a:avLst/>
          </a:prstGeom>
        </p:spPr>
        <p:txBody>
          <a:bodyPr/>
          <a:lstStyle>
            <a:lvl1pPr algn="just" defTabSz="896111">
              <a:defRPr sz="2300">
                <a:solidFill>
                  <a:srgbClr val="800000"/>
                </a:solidFill>
              </a:defRPr>
            </a:lvl1pPr>
          </a:lstStyle>
          <a:p>
            <a:r>
              <a:t>A lei inoltre dedicò un ritratto il Ghirlandaio, autore fiorentino di grande talento che iniziò la sua carriera di artista in una bottega orafa di Firenze, del padre, per poi passare in quella di Andrea del Verrocchio. Vasari racconta che come orafo il Ghirlandaio era lento benché geniale, mentre come ritrattista, che si dilettava a riprendere i volti delle persone che passavano per la sua bottega, era rapidissimo e quasi perfetto.</a:t>
            </a:r>
          </a:p>
        </p:txBody>
      </p:sp>
      <p:pic>
        <p:nvPicPr>
          <p:cNvPr id="168" name="image12.png"/>
          <p:cNvPicPr>
            <a:picLocks noChangeAspect="1"/>
          </p:cNvPicPr>
          <p:nvPr/>
        </p:nvPicPr>
        <p:blipFill>
          <a:blip r:embed="rId3"/>
          <a:stretch>
            <a:fillRect/>
          </a:stretch>
        </p:blipFill>
        <p:spPr>
          <a:xfrm>
            <a:off x="98475" y="2781669"/>
            <a:ext cx="3574930" cy="3925741"/>
          </a:xfrm>
          <a:prstGeom prst="rect">
            <a:avLst/>
          </a:prstGeom>
          <a:ln w="12700">
            <a:miter lim="400000"/>
          </a:ln>
        </p:spPr>
      </p:pic>
      <p:pic>
        <p:nvPicPr>
          <p:cNvPr id="169" name="image13.png"/>
          <p:cNvPicPr>
            <a:picLocks noChangeAspect="1"/>
          </p:cNvPicPr>
          <p:nvPr/>
        </p:nvPicPr>
        <p:blipFill>
          <a:blip r:embed="rId4"/>
          <a:stretch>
            <a:fillRect/>
          </a:stretch>
        </p:blipFill>
        <p:spPr>
          <a:xfrm>
            <a:off x="3755618" y="2763859"/>
            <a:ext cx="5251940" cy="393895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pull/>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p:nvPr/>
        </p:nvSpPr>
        <p:spPr>
          <a:xfrm>
            <a:off x="191067" y="5072896"/>
            <a:ext cx="12000935" cy="1412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200">
                <a:solidFill>
                  <a:srgbClr val="800000"/>
                </a:solidFill>
              </a:defRPr>
            </a:lvl1pPr>
          </a:lstStyle>
          <a:p>
            <a:r>
              <a:t>Fu possibile associare il suo nome a quello della persona raffigurata nel quadro, grazie ad una medaglia commemorativa realizzata da Niccolò Fiorentino e grazie ai ritratti di lei presenti negli affreschi della Cappella Tornabuoni, nei quali ha la stessa acconciatura con la crocchia che lascia liberi dei riccioli dorati a incorniciare il volto, nonché lo stesso vestito, con preziosi ricami dorati. </a:t>
            </a:r>
          </a:p>
        </p:txBody>
      </p:sp>
      <p:sp>
        <p:nvSpPr>
          <p:cNvPr id="172" name="Shape 172"/>
          <p:cNvSpPr/>
          <p:nvPr/>
        </p:nvSpPr>
        <p:spPr>
          <a:xfrm>
            <a:off x="6673753" y="183622"/>
            <a:ext cx="5363574" cy="4384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2200">
                <a:solidFill>
                  <a:srgbClr val="800000"/>
                </a:solidFill>
              </a:defRPr>
            </a:lvl1pPr>
          </a:lstStyle>
          <a:p>
            <a:r>
              <a:t>Il quadro che andiamo ad analizzare è il Ritratto di Giovanna Tornabuoni, realizzato nel 1488 a Firenze. E’ una tempera su tela che misura 77×49 cm. Probabilmente il ritratto venne eseguito dopo la morte, avvenuta il 7 ottobre 1488, a memoria della fanciulla. La tavola occupava un posto d'onore in uno degli appartamenti di Lorenzo Tornabuoni nel palazzo di famiglia, tra i più sontuosi di Firenze insieme a quelli dei Medici. Era esposto in un'ampia cornice dorata in una stanza dal soffitto dorato. </a:t>
            </a:r>
          </a:p>
        </p:txBody>
      </p:sp>
      <p:pic>
        <p:nvPicPr>
          <p:cNvPr id="173" name="image14.png"/>
          <p:cNvPicPr>
            <a:picLocks noChangeAspect="1"/>
          </p:cNvPicPr>
          <p:nvPr/>
        </p:nvPicPr>
        <p:blipFill>
          <a:blip r:embed="rId2"/>
          <a:stretch>
            <a:fillRect/>
          </a:stretch>
        </p:blipFill>
        <p:spPr>
          <a:xfrm>
            <a:off x="512678" y="0"/>
            <a:ext cx="5096555" cy="500321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p:nvPr/>
        </p:nvSpPr>
        <p:spPr>
          <a:xfrm>
            <a:off x="4362867" y="573659"/>
            <a:ext cx="7301180" cy="3139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2000">
                <a:solidFill>
                  <a:srgbClr val="800000"/>
                </a:solidFill>
              </a:defRPr>
            </a:pPr>
            <a:r>
              <a:t>Sullo sfondo di una parete scura, dove si apre uno stipo con alcuni oggetti, risalta il ritratto della nobildonna fiorentina vista di profilo, in una posa eretta e di grande dignità, seppure addolcita dalle curve della schiena e del petto, dall'abito fastoso e dai colori lucidi e quasi smaltati. </a:t>
            </a:r>
          </a:p>
          <a:p>
            <a:pPr>
              <a:defRPr sz="2000">
                <a:solidFill>
                  <a:srgbClr val="800000"/>
                </a:solidFill>
              </a:defRPr>
            </a:pPr>
            <a:r>
              <a:t>La dama in mano tiene un fazzoletto, forse simbolo della sua sofferenza, e al collo porta un nastro nero, simbolo di autorità, potere, e talismano di invulnerabilità, di longevità, d'amore ardente e passionale, con un pendente composto da un rubino e da alcune perle. </a:t>
            </a:r>
          </a:p>
        </p:txBody>
      </p:sp>
      <p:pic>
        <p:nvPicPr>
          <p:cNvPr id="176" name="image15.png"/>
          <p:cNvPicPr>
            <a:picLocks noChangeAspect="1"/>
          </p:cNvPicPr>
          <p:nvPr/>
        </p:nvPicPr>
        <p:blipFill>
          <a:blip r:embed="rId2"/>
          <a:stretch>
            <a:fillRect/>
          </a:stretch>
        </p:blipFill>
        <p:spPr>
          <a:xfrm>
            <a:off x="49058" y="171821"/>
            <a:ext cx="3671558" cy="6488787"/>
          </a:xfrm>
          <a:prstGeom prst="rect">
            <a:avLst/>
          </a:prstGeom>
          <a:ln w="12700">
            <a:miter lim="400000"/>
          </a:ln>
          <a:effectLst>
            <a:outerShdw blurRad="190500" rotWithShape="0">
              <a:srgbClr val="000000">
                <a:alpha val="70000"/>
              </a:srgbClr>
            </a:outerShdw>
          </a:effectLst>
        </p:spPr>
      </p:pic>
      <p:pic>
        <p:nvPicPr>
          <p:cNvPr id="177" name="image16.png"/>
          <p:cNvPicPr>
            <a:picLocks noChangeAspect="1"/>
          </p:cNvPicPr>
          <p:nvPr/>
        </p:nvPicPr>
        <p:blipFill>
          <a:blip r:embed="rId3"/>
          <a:stretch>
            <a:fillRect/>
          </a:stretch>
        </p:blipFill>
        <p:spPr>
          <a:xfrm>
            <a:off x="8013457" y="4243837"/>
            <a:ext cx="4019674" cy="2484890"/>
          </a:xfrm>
          <a:prstGeom prst="rect">
            <a:avLst/>
          </a:prstGeom>
          <a:ln w="12700">
            <a:miter lim="400000"/>
          </a:ln>
          <a:effectLst>
            <a:outerShdw blurRad="292100" dist="139700" dir="2700000" rotWithShape="0">
              <a:srgbClr val="333333">
                <a:alpha val="64999"/>
              </a:srgbClr>
            </a:outerShdw>
          </a:effectLst>
        </p:spPr>
      </p:pic>
      <p:pic>
        <p:nvPicPr>
          <p:cNvPr id="178" name="image17.png"/>
          <p:cNvPicPr>
            <a:picLocks noChangeAspect="1"/>
          </p:cNvPicPr>
          <p:nvPr/>
        </p:nvPicPr>
        <p:blipFill>
          <a:blip r:embed="rId4"/>
          <a:stretch>
            <a:fillRect/>
          </a:stretch>
        </p:blipFill>
        <p:spPr>
          <a:xfrm>
            <a:off x="3697115" y="4114562"/>
            <a:ext cx="4316342" cy="27434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pull/>
      </p:transition>
    </mc:Choice>
    <mc:Fallback xmlns="">
      <p:transition spd="med">
        <p:fade/>
      </p:transition>
    </mc:Fallback>
  </mc:AlternateContent>
</p:sld>
</file>

<file path=ppt/theme/theme1.xml><?xml version="1.0" encoding="utf-8"?>
<a:theme xmlns:a="http://schemas.openxmlformats.org/drawingml/2006/main" name="Copertina">
  <a:themeElements>
    <a:clrScheme name="Copertina">
      <a:dk1>
        <a:srgbClr val="000000"/>
      </a:dk1>
      <a:lt1>
        <a:srgbClr val="FFFFFF"/>
      </a:lt1>
      <a:dk2>
        <a:srgbClr val="A7A7A7"/>
      </a:dk2>
      <a:lt2>
        <a:srgbClr val="535353"/>
      </a:lt2>
      <a:accent1>
        <a:srgbClr val="838D9B"/>
      </a:accent1>
      <a:accent2>
        <a:srgbClr val="D2610C"/>
      </a:accent2>
      <a:accent3>
        <a:srgbClr val="80716A"/>
      </a:accent3>
      <a:accent4>
        <a:srgbClr val="94147C"/>
      </a:accent4>
      <a:accent5>
        <a:srgbClr val="5D5AD2"/>
      </a:accent5>
      <a:accent6>
        <a:srgbClr val="6F6C7D"/>
      </a:accent6>
      <a:hlink>
        <a:srgbClr val="0000FF"/>
      </a:hlink>
      <a:folHlink>
        <a:srgbClr val="FF00FF"/>
      </a:folHlink>
    </a:clrScheme>
    <a:fontScheme name="Copertina">
      <a:majorFont>
        <a:latin typeface="Book Antiqua"/>
        <a:ea typeface="Book Antiqua"/>
        <a:cs typeface="Book Antiqua"/>
      </a:majorFont>
      <a:minorFont>
        <a:latin typeface="Helvetica"/>
        <a:ea typeface="Helvetica"/>
        <a:cs typeface="Helvetica"/>
      </a:minorFont>
    </a:fontScheme>
    <a:fmtScheme name="Copert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46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6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46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46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opertina">
  <a:themeElements>
    <a:clrScheme name="Copertina">
      <a:dk1>
        <a:srgbClr val="000000"/>
      </a:dk1>
      <a:lt1>
        <a:srgbClr val="FFFFFF"/>
      </a:lt1>
      <a:dk2>
        <a:srgbClr val="A7A7A7"/>
      </a:dk2>
      <a:lt2>
        <a:srgbClr val="535353"/>
      </a:lt2>
      <a:accent1>
        <a:srgbClr val="838D9B"/>
      </a:accent1>
      <a:accent2>
        <a:srgbClr val="D2610C"/>
      </a:accent2>
      <a:accent3>
        <a:srgbClr val="80716A"/>
      </a:accent3>
      <a:accent4>
        <a:srgbClr val="94147C"/>
      </a:accent4>
      <a:accent5>
        <a:srgbClr val="5D5AD2"/>
      </a:accent5>
      <a:accent6>
        <a:srgbClr val="6F6C7D"/>
      </a:accent6>
      <a:hlink>
        <a:srgbClr val="0000FF"/>
      </a:hlink>
      <a:folHlink>
        <a:srgbClr val="FF00FF"/>
      </a:folHlink>
    </a:clrScheme>
    <a:fontScheme name="Copertina">
      <a:majorFont>
        <a:latin typeface="Book Antiqua"/>
        <a:ea typeface="Book Antiqua"/>
        <a:cs typeface="Book Antiqua"/>
      </a:majorFont>
      <a:minorFont>
        <a:latin typeface="Helvetica"/>
        <a:ea typeface="Helvetica"/>
        <a:cs typeface="Helvetica"/>
      </a:minorFont>
    </a:fontScheme>
    <a:fmtScheme name="Copert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46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6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46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46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0</Notes>
  <HiddenSlides>0</HiddenSlide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Copertina</vt:lpstr>
      <vt:lpstr>Ruolo delle donne nella società fiorentina del XV secolo </vt:lpstr>
      <vt:lpstr>Donne nei ritratti</vt:lpstr>
      <vt:lpstr>GIOVANNA DEGLI ALBIZZI</vt:lpstr>
      <vt:lpstr>La cerimonia dell’unione matrimoniale</vt:lpstr>
      <vt:lpstr>La Visitazione</vt:lpstr>
      <vt:lpstr>Presentazione standard di PowerPoint</vt:lpstr>
      <vt:lpstr>A lei inoltre dedicò un ritratto il Ghirlandaio, autore fiorentino di grande talento che iniziò la sua carriera di artista in una bottega orafa di Firenze, del padre, per poi passare in quella di Andrea del Verrocchio. Vasari racconta che come orafo il Ghirlandaio era lento benché geniale, mentre come ritrattista, che si dilettava a riprendere i volti delle persone che passavano per la sua bottega, era rapidissimo e quasi perfetto.</vt:lpstr>
      <vt:lpstr>Presentazione standard di PowerPoint</vt:lpstr>
      <vt:lpstr>Presentazione standard di PowerPoint</vt:lpstr>
      <vt:lpstr>Presentazione standard di PowerPoint</vt:lpstr>
      <vt:lpstr>Presentazione standard di PowerPoint</vt:lpstr>
      <vt:lpstr>di Sara Fierimonte IVD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Ruolo delle donne nella società fiorentina del XV secolo </dc:title>
  <cp:lastModifiedBy>Utente sconosciuto</cp:lastModifiedBy>
  <cp:revision>2</cp:revision>
  <dcterms:modified xsi:type="dcterms:W3CDTF">2021-01-18T18:55:01Z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1237878</vt:lpwstr>
  </property>
  <property fmtid="{D5CDD505-2E9C-101B-9397-08002B2CF9AE}" name="NXPowerLiteSettings" pid="3">
    <vt:lpwstr>C7000400038000</vt:lpwstr>
  </property>
  <property fmtid="{D5CDD505-2E9C-101B-9397-08002B2CF9AE}" name="NXPowerLiteVersion" pid="4">
    <vt:lpwstr>S9.0.3</vt:lpwstr>
  </property>
</Properties>
</file>